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57" r:id="rId5"/>
    <p:sldId id="289" r:id="rId6"/>
    <p:sldId id="261" r:id="rId7"/>
    <p:sldId id="283" r:id="rId8"/>
    <p:sldId id="285" r:id="rId9"/>
    <p:sldId id="290" r:id="rId10"/>
    <p:sldId id="28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hyperlink" Target="http://sdnu.fanya.chaoxing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1"/>
              </a:rPr>
              <a:t>http://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1"/>
              </a:rPr>
              <a:t>cdhdxy.fanya.chaoxing.com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  <a:hlinkClick r:id="rId1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按钮，输入账号（学号）和初始密码（123456）登录。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2" name="图片 11" descr="F:\杨海洲\yhz123\怀德学院\图片\QQ图片20200207152130.pngQQ图片202002071521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3390" y="3601720"/>
            <a:ext cx="3227070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 descr="F:\杨海洲\yhz123\怀德学院\图片\QQ图片20200207153808.pngQQ图片2020020715380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72585" y="3601085"/>
            <a:ext cx="3845560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学校名称若是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山东师范大学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，必须写全称，不能使用简写或具体到学院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96480" y="3322320"/>
            <a:ext cx="2110740" cy="3526155"/>
            <a:chOff x="7396480" y="3322320"/>
            <a:chExt cx="2110740" cy="35261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2" name="文本框 21"/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5" name="文本框 24"/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8071"/>
          <a:stretch>
            <a:fillRect/>
          </a:stretch>
        </p:blipFill>
        <p:spPr>
          <a:xfrm>
            <a:off x="476250" y="4531658"/>
            <a:ext cx="6241415" cy="2158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3393"/>
          <a:stretch>
            <a:fillRect/>
          </a:stretch>
        </p:blipFill>
        <p:spPr>
          <a:xfrm>
            <a:off x="6983730" y="2729752"/>
            <a:ext cx="4761865" cy="2437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 descr="F:\杨海洲\yhz123\怀德学院\图片\QQ图片20200207152130.pngQQ图片202002071521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6250" y="1866900"/>
            <a:ext cx="6241415" cy="2499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7335" y="2421853"/>
            <a:ext cx="8386445" cy="3268270"/>
            <a:chOff x="1537335" y="2421853"/>
            <a:chExt cx="8386445" cy="32682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t="5993"/>
            <a:stretch>
              <a:fillRect/>
            </a:stretch>
          </p:blipFill>
          <p:spPr>
            <a:xfrm>
              <a:off x="1537335" y="2421853"/>
              <a:ext cx="8386445" cy="3268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矩形 2"/>
            <p:cNvSpPr/>
            <p:nvPr/>
          </p:nvSpPr>
          <p:spPr>
            <a:xfrm>
              <a:off x="7288306" y="3785347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88306" y="5148841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，可以在直播结束后，回看直播内容，如果提示此直播不支持回看，说明老师未设置允许回看。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演示</Application>
  <PresentationFormat>宽屏</PresentationFormat>
  <Paragraphs>71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/>
      <vt:lpstr>Arial Unicode MS</vt:lpstr>
      <vt:lpstr>Calibri Light</vt:lpstr>
      <vt:lpstr>Calibri</vt:lpstr>
      <vt:lpstr>AMGDT</vt:lpstr>
      <vt:lpstr>Office 主题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，如果提示此直播不支持回看，说明老师未设置允许回看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Administrator</cp:lastModifiedBy>
  <cp:revision>61</cp:revision>
  <dcterms:created xsi:type="dcterms:W3CDTF">2020-01-28T03:15:00Z</dcterms:created>
  <dcterms:modified xsi:type="dcterms:W3CDTF">2020-02-11T13:48:05Z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