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357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48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4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5f28a3s1635af"/>
          <p:cNvPicPr>
            <a:picLocks noChangeAspect="1"/>
          </p:cNvPicPr>
          <p:nvPr userDrawn="1"/>
        </p:nvPicPr>
        <p:blipFill>
          <a:blip r:embed="rId2"/>
          <a:srcRect l="4912" r="6204"/>
          <a:stretch>
            <a:fillRect/>
          </a:stretch>
        </p:blipFill>
        <p:spPr>
          <a:xfrm flipH="1">
            <a:off x="635" y="0"/>
            <a:ext cx="1219136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9" h="10800">
                <a:moveTo>
                  <a:pt x="0" y="0"/>
                </a:moveTo>
                <a:lnTo>
                  <a:pt x="19199" y="0"/>
                </a:lnTo>
                <a:lnTo>
                  <a:pt x="19199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40.png"/><Relationship Id="rId7" Type="http://schemas.openxmlformats.org/officeDocument/2006/relationships/tags" Target="../tags/tag21.xml"/><Relationship Id="rId6" Type="http://schemas.openxmlformats.org/officeDocument/2006/relationships/image" Target="../media/image39.png"/><Relationship Id="rId5" Type="http://schemas.openxmlformats.org/officeDocument/2006/relationships/tags" Target="../tags/tag20.xml"/><Relationship Id="rId4" Type="http://schemas.openxmlformats.org/officeDocument/2006/relationships/image" Target="../media/image38.png"/><Relationship Id="rId3" Type="http://schemas.openxmlformats.org/officeDocument/2006/relationships/tags" Target="../tags/tag19.xml"/><Relationship Id="rId2" Type="http://schemas.openxmlformats.org/officeDocument/2006/relationships/image" Target="../media/image3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tags" Target="../tags/tag25.xml"/><Relationship Id="rId4" Type="http://schemas.openxmlformats.org/officeDocument/2006/relationships/image" Target="../media/image42.png"/><Relationship Id="rId3" Type="http://schemas.openxmlformats.org/officeDocument/2006/relationships/tags" Target="../tags/tag24.xml"/><Relationship Id="rId2" Type="http://schemas.openxmlformats.org/officeDocument/2006/relationships/image" Target="../media/image41.png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tags" Target="../tags/tag28.xml"/><Relationship Id="rId4" Type="http://schemas.openxmlformats.org/officeDocument/2006/relationships/image" Target="../media/image45.png"/><Relationship Id="rId3" Type="http://schemas.openxmlformats.org/officeDocument/2006/relationships/tags" Target="../tags/tag27.xml"/><Relationship Id="rId2" Type="http://schemas.openxmlformats.org/officeDocument/2006/relationships/image" Target="../media/image44.png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Relationship Id="rId3" Type="http://schemas.openxmlformats.org/officeDocument/2006/relationships/tags" Target="../tags/tag32.xml"/><Relationship Id="rId2" Type="http://schemas.openxmlformats.org/officeDocument/2006/relationships/image" Target="../media/image51.png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1" Type="http://schemas.openxmlformats.org/officeDocument/2006/relationships/tags" Target="../tags/tag3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tags" Target="../tags/tag41.xml"/><Relationship Id="rId7" Type="http://schemas.openxmlformats.org/officeDocument/2006/relationships/image" Target="../media/image61.png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60.jpeg"/><Relationship Id="rId2" Type="http://schemas.openxmlformats.org/officeDocument/2006/relationships/tags" Target="../tags/tag37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5.png"/><Relationship Id="rId12" Type="http://schemas.openxmlformats.org/officeDocument/2006/relationships/image" Target="../media/image64.png"/><Relationship Id="rId11" Type="http://schemas.openxmlformats.org/officeDocument/2006/relationships/image" Target="../media/image63.png"/><Relationship Id="rId10" Type="http://schemas.openxmlformats.org/officeDocument/2006/relationships/tags" Target="../tags/tag42.xml"/><Relationship Id="rId1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1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tags" Target="../tags/tag3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tags" Target="../tags/tag7.xml"/><Relationship Id="rId4" Type="http://schemas.openxmlformats.org/officeDocument/2006/relationships/image" Target="../media/image12.png"/><Relationship Id="rId3" Type="http://schemas.openxmlformats.org/officeDocument/2006/relationships/tags" Target="../tags/tag6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tags" Target="../tags/tag11.xml"/><Relationship Id="rId4" Type="http://schemas.openxmlformats.org/officeDocument/2006/relationships/image" Target="../media/image17.png"/><Relationship Id="rId3" Type="http://schemas.openxmlformats.org/officeDocument/2006/relationships/tags" Target="../tags/tag10.xml"/><Relationship Id="rId2" Type="http://schemas.openxmlformats.org/officeDocument/2006/relationships/image" Target="../media/image16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Relationship Id="rId3" Type="http://schemas.openxmlformats.org/officeDocument/2006/relationships/tags" Target="../tags/tag1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tags" Target="../tags/tag15.xml"/><Relationship Id="rId4" Type="http://schemas.openxmlformats.org/officeDocument/2006/relationships/image" Target="../media/image25.png"/><Relationship Id="rId3" Type="http://schemas.openxmlformats.org/officeDocument/2006/relationships/tags" Target="../tags/tag14.xml"/><Relationship Id="rId2" Type="http://schemas.openxmlformats.org/officeDocument/2006/relationships/image" Target="../media/image24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17.xml"/><Relationship Id="rId2" Type="http://schemas.openxmlformats.org/officeDocument/2006/relationships/image" Target="../media/image28.png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5f28a31635a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" y="1908810"/>
            <a:ext cx="2036445" cy="370649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675" y="1883410"/>
            <a:ext cx="2200275" cy="14859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年秋冬学期的问答建议回复202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2536825"/>
            <a:ext cx="2200275" cy="1485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5" y="1694815"/>
            <a:ext cx="2095500" cy="4238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853" y="117694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80" y="1457960"/>
            <a:ext cx="2157095" cy="436372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2087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4330" y="1306195"/>
            <a:ext cx="2414905" cy="46456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5" y="1538605"/>
            <a:ext cx="223901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1737995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7225" y="2891155"/>
            <a:ext cx="1953895" cy="3346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1120" y="2891155"/>
            <a:ext cx="1812925" cy="334645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位，则为全部学号），验证姓氏、绑定手机号后，会弹出课程确认的界面，点击确认即可（如弹出姓名与本人姓名不一致请及时反馈老师或联系在线客服反馈。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3006" y="287901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170" y="2841625"/>
            <a:ext cx="1889125" cy="3404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055" y="2834640"/>
            <a:ext cx="1925955" cy="3411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20" y="2379345"/>
            <a:ext cx="2033905" cy="36652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450" y="2355215"/>
            <a:ext cx="2073275" cy="3672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学习通知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【对话】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【平台通知】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60" y="1590675"/>
            <a:ext cx="2171700" cy="42576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25" y="1590675"/>
            <a:ext cx="2461260" cy="42868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智慧课程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共享课！智慧课程！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640" y="1643380"/>
            <a:ext cx="2105025" cy="4276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95" y="3137535"/>
            <a:ext cx="2171700" cy="1533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85" y="4671060"/>
            <a:ext cx="2105025" cy="1485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ZDY4ZWI1NWMwM2UzOWExMmM1NzNiOGQ4NjAxM2Q1YmQifQ==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3803</Words>
  <Application>WPS 演示</Application>
  <PresentationFormat>自定义</PresentationFormat>
  <Paragraphs>151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钱勇萍</cp:lastModifiedBy>
  <cp:revision>442</cp:revision>
  <dcterms:created xsi:type="dcterms:W3CDTF">2022-01-17T01:35:00Z</dcterms:created>
  <dcterms:modified xsi:type="dcterms:W3CDTF">2025-06-18T09:23:09Z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BD9F1B7AF35D4A5A94079FB4EFAFF7E1_13</vt:lpwstr>
  </property>
</Properties>
</file>