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6"/>
  </p:notesMasterIdLst>
  <p:sldIdLst>
    <p:sldId id="404" r:id="rId4"/>
    <p:sldId id="406" r:id="rId5"/>
    <p:sldId id="412" r:id="rId7"/>
    <p:sldId id="270" r:id="rId8"/>
    <p:sldId id="274" r:id="rId9"/>
    <p:sldId id="368" r:id="rId10"/>
    <p:sldId id="278" r:id="rId11"/>
    <p:sldId id="281" r:id="rId12"/>
    <p:sldId id="282" r:id="rId13"/>
    <p:sldId id="329" r:id="rId14"/>
    <p:sldId id="312" r:id="rId15"/>
    <p:sldId id="373" r:id="rId16"/>
    <p:sldId id="287" r:id="rId17"/>
    <p:sldId id="288" r:id="rId18"/>
    <p:sldId id="289" r:id="rId19"/>
    <p:sldId id="290" r:id="rId20"/>
    <p:sldId id="291" r:id="rId21"/>
    <p:sldId id="294" r:id="rId22"/>
    <p:sldId id="371" r:id="rId23"/>
    <p:sldId id="298" r:id="rId24"/>
    <p:sldId id="374" r:id="rId25"/>
    <p:sldId id="299" r:id="rId26"/>
    <p:sldId id="300" r:id="rId27"/>
    <p:sldId id="410" r:id="rId28"/>
    <p:sldId id="364" r:id="rId29"/>
    <p:sldId id="365" r:id="rId30"/>
    <p:sldId id="401" r:id="rId31"/>
    <p:sldId id="395" r:id="rId32"/>
    <p:sldId id="414" r:id="rId33"/>
    <p:sldId id="402" r:id="rId34"/>
    <p:sldId id="378" r:id="rId3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 panose="020B0603020202020204"/>
      </a:defRPr>
    </a:lvl1pPr>
    <a:lvl2pPr marL="0" marR="0" indent="455295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 panose="020B0603020202020204"/>
      </a:defRPr>
    </a:lvl2pPr>
    <a:lvl3pPr marL="0" marR="0" indent="912495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 panose="020B0603020202020204"/>
      </a:defRPr>
    </a:lvl3pPr>
    <a:lvl4pPr marL="0" marR="0" indent="1368425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 panose="020B0603020202020204"/>
      </a:defRPr>
    </a:lvl4pPr>
    <a:lvl5pPr marL="0" marR="0" indent="1825625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 panose="020B060302020202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 panose="020B060302020202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 panose="020B060302020202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 panose="020B060302020202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 panose="020B0603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 autoAdjust="0"/>
    <p:restoredTop sz="78534" autoAdjust="0"/>
  </p:normalViewPr>
  <p:slideViewPr>
    <p:cSldViewPr snapToGrid="0">
      <p:cViewPr varScale="1">
        <p:scale>
          <a:sx n="91" d="100"/>
          <a:sy n="91" d="100"/>
        </p:scale>
        <p:origin x="1608" y="84"/>
      </p:cViewPr>
      <p:guideLst>
        <p:guide orient="horz" pos="2160"/>
        <p:guide pos="38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Shape 139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397" name="Shape 139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Shape 15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598" name="Shape 15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spcBef>
                <a:spcPts val="800"/>
              </a:spcBef>
              <a:defRPr sz="1200">
                <a:latin typeface="+mn-lt"/>
                <a:ea typeface="+mn-ea"/>
                <a:cs typeface="+mn-cs"/>
                <a:sym typeface="Trebuchet MS" panose="020B0603020202020204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Shape 166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661" name="Shape 16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spcBef>
                <a:spcPts val="400"/>
              </a:spcBef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Trebuchet MS" panose="020B0603020202020204"/>
              </a:defRPr>
            </a:pPr>
            <a:endParaRPr dirty="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Shape 17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738" name="Shape 17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400"/>
              </a:spcBef>
              <a:defRPr sz="1200">
                <a:latin typeface="+mn-lt"/>
                <a:ea typeface="+mn-ea"/>
                <a:cs typeface="+mn-cs"/>
                <a:sym typeface="Trebuchet MS" panose="020B0603020202020204"/>
              </a:defRPr>
            </a:pPr>
            <a:r>
              <a:rPr>
                <a:latin typeface="Times"/>
                <a:ea typeface="Times"/>
                <a:cs typeface="Times"/>
                <a:sym typeface="Times"/>
              </a:rPr>
              <a:t>在观看视频的时候，学生不可以往前拖拽。从技术上限制了学生不学而获。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defTabSz="914400">
              <a:spcBef>
                <a:spcPts val="400"/>
              </a:spcBef>
              <a:defRPr sz="1200">
                <a:latin typeface="+mn-lt"/>
                <a:ea typeface="+mn-ea"/>
                <a:cs typeface="+mn-cs"/>
                <a:sym typeface="Trebuchet MS" panose="020B0603020202020204"/>
              </a:defRPr>
            </a:pPr>
            <a:r>
              <a:rPr>
                <a:latin typeface="Times"/>
                <a:ea typeface="Times"/>
                <a:cs typeface="Times"/>
                <a:sym typeface="Times"/>
              </a:rPr>
              <a:t>其次，可以满足学生个性化学习，在他遇到不懂的地方，可以回顾观看。据分析，当学生可以操作老师的时候，他的学习效果是突飞猛进的。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defTabSz="914400">
              <a:spcBef>
                <a:spcPts val="400"/>
              </a:spcBef>
              <a:defRPr sz="1200">
                <a:latin typeface="+mn-lt"/>
                <a:ea typeface="+mn-ea"/>
                <a:cs typeface="+mn-cs"/>
                <a:sym typeface="Trebuchet MS" panose="020B0603020202020204"/>
              </a:defRPr>
            </a:pPr>
            <a:r>
              <a:rPr>
                <a:latin typeface="Times"/>
                <a:ea typeface="Times"/>
                <a:cs typeface="Times"/>
                <a:sym typeface="Times"/>
              </a:rPr>
              <a:t>设置了闯关模式，每过几分钟，视频就会暂停下来，学生必须回答问题，视频才继续进行。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Shape 174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747" name="Shape 17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400"/>
              </a:spcBef>
              <a:defRPr sz="1200">
                <a:latin typeface="+mn-lt"/>
                <a:ea typeface="+mn-ea"/>
                <a:cs typeface="+mn-cs"/>
                <a:sym typeface="Trebuchet MS" panose="020B0603020202020204"/>
              </a:defRPr>
            </a:pPr>
            <a:r>
              <a:rPr>
                <a:latin typeface="Times"/>
                <a:ea typeface="Times"/>
                <a:cs typeface="Times"/>
                <a:sym typeface="Times"/>
              </a:rPr>
              <a:t>在观看视频的时候，学生不可以往前拖拽。从技术上限制了学生不学而获。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defTabSz="914400">
              <a:spcBef>
                <a:spcPts val="400"/>
              </a:spcBef>
              <a:defRPr sz="1200">
                <a:latin typeface="+mn-lt"/>
                <a:ea typeface="+mn-ea"/>
                <a:cs typeface="+mn-cs"/>
                <a:sym typeface="Trebuchet MS" panose="020B0603020202020204"/>
              </a:defRPr>
            </a:pPr>
            <a:r>
              <a:rPr>
                <a:latin typeface="Times"/>
                <a:ea typeface="Times"/>
                <a:cs typeface="Times"/>
                <a:sym typeface="Times"/>
              </a:rPr>
              <a:t>其次，可以满足学生个性化学习，在他遇到不懂的地方，可以回顾观看。据分析，当学生可以操作老师的时候，他的学习效果是突飞猛进的。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defTabSz="914400">
              <a:spcBef>
                <a:spcPts val="400"/>
              </a:spcBef>
              <a:defRPr sz="1200">
                <a:latin typeface="+mn-lt"/>
                <a:ea typeface="+mn-ea"/>
                <a:cs typeface="+mn-cs"/>
                <a:sym typeface="Trebuchet MS" panose="020B0603020202020204"/>
              </a:defRPr>
            </a:pPr>
            <a:r>
              <a:rPr>
                <a:latin typeface="Times"/>
                <a:ea typeface="Times"/>
                <a:cs typeface="Times"/>
                <a:sym typeface="Times"/>
              </a:rPr>
              <a:t>设置了闯关模式，每过几分钟，视频就会暂停下来，学生必须回答问题，视频才继续进行。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microsoft.com/office/2007/relationships/hdphoto" Target="../media/image8.wdp"/><Relationship Id="rId4" Type="http://schemas.openxmlformats.org/officeDocument/2006/relationships/image" Target="../media/image9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microsoft.com/office/2007/relationships/hdphoto" Target="../media/image8.wdp"/><Relationship Id="rId4" Type="http://schemas.openxmlformats.org/officeDocument/2006/relationships/image" Target="../media/image9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89000" y="1828804"/>
            <a:ext cx="10414000" cy="1784351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89000" y="3663953"/>
            <a:ext cx="10414000" cy="946151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3065"/>
            </a:lvl1pPr>
            <a:lvl2pPr marL="0" indent="114300" algn="r">
              <a:spcBef>
                <a:spcPts val="0"/>
              </a:spcBef>
              <a:buSzTx/>
              <a:buNone/>
              <a:defRPr sz="3065"/>
            </a:lvl2pPr>
            <a:lvl3pPr marL="0" indent="228600" algn="r">
              <a:spcBef>
                <a:spcPts val="0"/>
              </a:spcBef>
              <a:buSzTx/>
              <a:buNone/>
              <a:defRPr sz="3065"/>
            </a:lvl3pPr>
            <a:lvl4pPr marL="0" indent="342900" algn="r">
              <a:spcBef>
                <a:spcPts val="0"/>
              </a:spcBef>
              <a:buSzTx/>
              <a:buNone/>
              <a:defRPr sz="3065"/>
            </a:lvl4pPr>
            <a:lvl5pPr marL="0" indent="457200" algn="r">
              <a:spcBef>
                <a:spcPts val="0"/>
              </a:spcBef>
              <a:buSzTx/>
              <a:buNone/>
              <a:defRPr sz="3065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935" spc="1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 algn="ctr">
              <a:buNone/>
            </a:lvl2pPr>
            <a:lvl3pPr marL="1219200" indent="0" algn="ctr">
              <a:buNone/>
            </a:lvl3pPr>
            <a:lvl4pPr marL="1828800" indent="0" algn="ctr">
              <a:buNone/>
            </a:lvl4pPr>
            <a:lvl5pPr marL="2438400" indent="0" algn="ctr">
              <a:buNone/>
            </a:lvl5pPr>
            <a:lvl6pPr marL="3048000" indent="0" algn="ctr">
              <a:buNone/>
            </a:lvl6pPr>
            <a:lvl7pPr marL="3657600" indent="0" algn="ctr">
              <a:buNone/>
            </a:lvl7pPr>
            <a:lvl8pPr marL="4266565" indent="0" algn="ctr">
              <a:buNone/>
            </a:lvl8pPr>
            <a:lvl9pPr marL="4876165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28" name="标题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>
            <a:noAutofit/>
          </a:bodyPr>
          <a:lstStyle>
            <a:lvl1pPr algn="ctr">
              <a:defRPr lang="en-US" sz="64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pic>
        <p:nvPicPr>
          <p:cNvPr id="4" name="Picture 2" descr="D:\尔雅\尔雅资料（销售用）\12、尔雅logo\超星尔雅 角标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0597" y="5951451"/>
            <a:ext cx="2601403" cy="906549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2533653"/>
            <a:ext cx="10414000" cy="17843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Shape 1307"/>
          <p:cNvSpPr>
            <a:spLocks noGrp="1"/>
          </p:cNvSpPr>
          <p:nvPr>
            <p:ph type="sldNum" sz="quarter" idx="2"/>
          </p:nvPr>
        </p:nvSpPr>
        <p:spPr>
          <a:xfrm>
            <a:off x="11104540" y="6401255"/>
            <a:ext cx="256660" cy="275319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87400" y="927100"/>
            <a:ext cx="5429251" cy="24130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87400" y="3346449"/>
            <a:ext cx="5429251" cy="2533651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3065"/>
            </a:lvl1pPr>
            <a:lvl2pPr marL="0" indent="114300" algn="r">
              <a:spcBef>
                <a:spcPts val="0"/>
              </a:spcBef>
              <a:buSzTx/>
              <a:buNone/>
              <a:defRPr sz="3065"/>
            </a:lvl2pPr>
            <a:lvl3pPr marL="0" indent="228600" algn="r">
              <a:spcBef>
                <a:spcPts val="0"/>
              </a:spcBef>
              <a:buSzTx/>
              <a:buNone/>
              <a:defRPr sz="3065"/>
            </a:lvl3pPr>
            <a:lvl4pPr marL="0" indent="342900" algn="r">
              <a:spcBef>
                <a:spcPts val="0"/>
              </a:spcBef>
              <a:buSzTx/>
              <a:buNone/>
              <a:defRPr sz="3065"/>
            </a:lvl4pPr>
            <a:lvl5pPr marL="0" indent="457200" algn="r">
              <a:spcBef>
                <a:spcPts val="0"/>
              </a:spcBef>
              <a:buSzTx/>
              <a:buNone/>
              <a:defRPr sz="3065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89000" y="476251"/>
            <a:ext cx="10414000" cy="114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889000" y="1689100"/>
            <a:ext cx="5003800" cy="4559300"/>
          </a:xfrm>
          <a:prstGeom prst="rect">
            <a:avLst/>
          </a:prstGeom>
        </p:spPr>
        <p:txBody>
          <a:bodyPr/>
          <a:lstStyle>
            <a:lvl1pPr marL="299720" indent="-299720" algn="l">
              <a:spcBef>
                <a:spcPts val="1600"/>
              </a:spcBef>
              <a:buFont typeface="Gill Sans"/>
              <a:buBlip>
                <a:blip r:embed="rId2"/>
              </a:buBlip>
              <a:defRPr sz="2000"/>
            </a:lvl1pPr>
            <a:lvl2pPr marL="629920" indent="-299720" algn="l">
              <a:spcBef>
                <a:spcPts val="1600"/>
              </a:spcBef>
              <a:buFont typeface="Gill Sans"/>
              <a:buBlip>
                <a:blip r:embed="rId2"/>
              </a:buBlip>
              <a:defRPr sz="2000"/>
            </a:lvl2pPr>
            <a:lvl3pPr marL="960120" indent="-299720" algn="l">
              <a:spcBef>
                <a:spcPts val="1600"/>
              </a:spcBef>
              <a:buFont typeface="Gill Sans"/>
              <a:buBlip>
                <a:blip r:embed="rId2"/>
              </a:buBlip>
              <a:defRPr sz="2000"/>
            </a:lvl3pPr>
            <a:lvl4pPr marL="1290320" indent="-299720" algn="l">
              <a:spcBef>
                <a:spcPts val="1600"/>
              </a:spcBef>
              <a:buFont typeface="Gill Sans"/>
              <a:buBlip>
                <a:blip r:embed="rId2"/>
              </a:buBlip>
              <a:defRPr sz="2000"/>
            </a:lvl4pPr>
            <a:lvl5pPr marL="1620520" indent="-299720" algn="l">
              <a:spcBef>
                <a:spcPts val="1600"/>
              </a:spcBef>
              <a:buFont typeface="Gill Sans"/>
              <a:buBlip>
                <a:blip r:embed="rId2"/>
              </a:buBlip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889000" y="749300"/>
            <a:ext cx="10414000" cy="5359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png"/><Relationship Id="rId15" Type="http://schemas.openxmlformats.org/officeDocument/2006/relationships/image" Target="../media/image2.png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5" Type="http://schemas.openxmlformats.org/officeDocument/2006/relationships/image" Target="../media/image7.png"/><Relationship Id="rId14" Type="http://schemas.microsoft.com/office/2007/relationships/hdphoto" Target="../media/image8.wdp"/><Relationship Id="rId13" Type="http://schemas.openxmlformats.org/officeDocument/2006/relationships/image" Target="../media/image9.png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889000" y="177800"/>
            <a:ext cx="10414000" cy="1746251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zh-CN" smtClean="0">
                <a:sym typeface="FZSongKeBenXiuKaiS-R-GB"/>
              </a:rPr>
              <a:t>标题文本</a:t>
            </a:r>
            <a:endParaRPr lang="zh-CN" smtClean="0">
              <a:sym typeface="FZSongKeBenXiuKaiS-R-GB"/>
            </a:endParaRP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889000" y="1949452"/>
            <a:ext cx="10414000" cy="4019551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zh-CN" smtClean="0">
                <a:sym typeface="FZSongKeBenXiuKaiS-R-GB"/>
              </a:rPr>
              <a:t>正文级别 </a:t>
            </a:r>
            <a:r>
              <a:rPr lang="zh-CN" altLang="zh-CN" smtClean="0">
                <a:sym typeface="FZSongKeBenXiuKaiS-R-GB"/>
              </a:rPr>
              <a:t>1</a:t>
            </a:r>
            <a:endParaRPr lang="zh-CN" altLang="zh-CN" smtClean="0">
              <a:sym typeface="FZSongKeBenXiuKaiS-R-GB"/>
            </a:endParaRPr>
          </a:p>
          <a:p>
            <a:pPr lvl="1"/>
            <a:r>
              <a:rPr lang="zh-CN" smtClean="0">
                <a:sym typeface="FZSongKeBenXiuKaiS-R-GB"/>
              </a:rPr>
              <a:t>正文级别 </a:t>
            </a:r>
            <a:r>
              <a:rPr lang="zh-CN" altLang="zh-CN" smtClean="0">
                <a:sym typeface="FZSongKeBenXiuKaiS-R-GB"/>
              </a:rPr>
              <a:t>2</a:t>
            </a:r>
            <a:endParaRPr lang="zh-CN" altLang="zh-CN" smtClean="0">
              <a:sym typeface="FZSongKeBenXiuKaiS-R-GB"/>
            </a:endParaRPr>
          </a:p>
          <a:p>
            <a:pPr lvl="2"/>
            <a:r>
              <a:rPr lang="zh-CN" smtClean="0">
                <a:sym typeface="FZSongKeBenXiuKaiS-R-GB"/>
              </a:rPr>
              <a:t>正文级别 </a:t>
            </a:r>
            <a:r>
              <a:rPr lang="zh-CN" altLang="zh-CN" smtClean="0">
                <a:sym typeface="FZSongKeBenXiuKaiS-R-GB"/>
              </a:rPr>
              <a:t>3</a:t>
            </a:r>
            <a:endParaRPr lang="zh-CN" altLang="zh-CN" smtClean="0">
              <a:sym typeface="FZSongKeBenXiuKaiS-R-GB"/>
            </a:endParaRPr>
          </a:p>
          <a:p>
            <a:pPr lvl="3"/>
            <a:r>
              <a:rPr lang="zh-CN" smtClean="0">
                <a:sym typeface="FZSongKeBenXiuKaiS-R-GB"/>
              </a:rPr>
              <a:t>正文级别 </a:t>
            </a:r>
            <a:r>
              <a:rPr lang="zh-CN" altLang="zh-CN" smtClean="0">
                <a:sym typeface="FZSongKeBenXiuKaiS-R-GB"/>
              </a:rPr>
              <a:t>4</a:t>
            </a:r>
            <a:endParaRPr lang="zh-CN" altLang="zh-CN" smtClean="0">
              <a:sym typeface="FZSongKeBenXiuKaiS-R-GB"/>
            </a:endParaRPr>
          </a:p>
          <a:p>
            <a:pPr lvl="4"/>
            <a:r>
              <a:rPr lang="zh-CN" smtClean="0">
                <a:sym typeface="FZSongKeBenXiuKaiS-R-GB"/>
              </a:rPr>
              <a:t>正文级别 </a:t>
            </a:r>
            <a:r>
              <a:rPr lang="zh-CN" altLang="zh-CN" smtClean="0">
                <a:sym typeface="FZSongKeBenXiuKaiS-R-GB"/>
              </a:rPr>
              <a:t>5</a:t>
            </a:r>
            <a:endParaRPr lang="zh-CN" altLang="zh-CN" smtClean="0">
              <a:sym typeface="FZSongKeBenXiuKaiS-R-GB"/>
            </a:endParaRPr>
          </a:p>
        </p:txBody>
      </p:sp>
      <p:pic>
        <p:nvPicPr>
          <p:cNvPr id="4" name="Picture 2" descr="D:\尔雅\尔雅资料（销售用）\12、尔雅logo\超星尔雅 角标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90597" y="5951451"/>
            <a:ext cx="2601403" cy="906549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 defTabSz="323215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1pPr>
      <a:lvl2pPr algn="ctr" defTabSz="242570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2pPr>
      <a:lvl3pPr algn="ctr" defTabSz="242570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3pPr>
      <a:lvl4pPr algn="ctr" defTabSz="242570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4pPr>
      <a:lvl5pPr algn="ctr" defTabSz="242570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5pPr>
      <a:lvl6pPr indent="428625" algn="ctr" defTabSz="242570">
        <a:defRPr sz="45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6pPr>
      <a:lvl7pPr indent="514350" algn="ctr" defTabSz="242570">
        <a:defRPr sz="45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7pPr>
      <a:lvl8pPr indent="600075" algn="ctr" defTabSz="242570">
        <a:defRPr sz="45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8pPr>
      <a:lvl9pPr indent="685800" algn="ctr" defTabSz="242570">
        <a:defRPr sz="45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9pPr>
    </p:titleStyle>
    <p:bodyStyle>
      <a:lvl1pPr marL="365125" indent="-365125" algn="ctr" defTabSz="323215" rtl="0" eaLnBrk="0" fontAlgn="base" hangingPunct="0">
        <a:spcBef>
          <a:spcPct val="511000"/>
        </a:spcBef>
        <a:spcAft>
          <a:spcPct val="0"/>
        </a:spcAft>
        <a:buSzPct val="43000"/>
        <a:buBlip>
          <a:blip r:embed="rId16"/>
        </a:buBlip>
        <a:defRPr sz="24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1pPr>
      <a:lvl2pPr marL="746125" indent="-365125" algn="ctr" defTabSz="323215" rtl="0" eaLnBrk="0" fontAlgn="base" hangingPunct="0">
        <a:spcBef>
          <a:spcPct val="511000"/>
        </a:spcBef>
        <a:spcAft>
          <a:spcPct val="0"/>
        </a:spcAft>
        <a:buSzPct val="43000"/>
        <a:buBlip>
          <a:blip r:embed="rId16"/>
        </a:buBlip>
        <a:defRPr sz="24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2pPr>
      <a:lvl3pPr marL="1127125" indent="-365125" algn="ctr" defTabSz="323215" rtl="0" eaLnBrk="0" fontAlgn="base" hangingPunct="0">
        <a:spcBef>
          <a:spcPct val="511000"/>
        </a:spcBef>
        <a:spcAft>
          <a:spcPct val="0"/>
        </a:spcAft>
        <a:buSzPct val="43000"/>
        <a:buBlip>
          <a:blip r:embed="rId16"/>
        </a:buBlip>
        <a:defRPr sz="24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3pPr>
      <a:lvl4pPr marL="1508125" indent="-365125" algn="ctr" defTabSz="323215" rtl="0" eaLnBrk="0" fontAlgn="base" hangingPunct="0">
        <a:spcBef>
          <a:spcPct val="511000"/>
        </a:spcBef>
        <a:spcAft>
          <a:spcPct val="0"/>
        </a:spcAft>
        <a:buSzPct val="43000"/>
        <a:buBlip>
          <a:blip r:embed="rId16"/>
        </a:buBlip>
        <a:defRPr sz="24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4pPr>
      <a:lvl5pPr marL="1889125" indent="-365125" algn="ctr" defTabSz="323215" rtl="0" eaLnBrk="0" fontAlgn="base" hangingPunct="0">
        <a:spcBef>
          <a:spcPct val="511000"/>
        </a:spcBef>
        <a:spcAft>
          <a:spcPct val="0"/>
        </a:spcAft>
        <a:buSzPct val="43000"/>
        <a:buBlip>
          <a:blip r:embed="rId16"/>
        </a:buBlip>
        <a:defRPr sz="24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5pPr>
      <a:lvl6pPr marL="2270760" indent="-365760" algn="ctr" defTabSz="323215">
        <a:spcBef>
          <a:spcPct val="511000"/>
        </a:spcBef>
        <a:buSzPct val="43000"/>
        <a:buBlip>
          <a:blip r:embed="rId16"/>
        </a:buBlip>
        <a:defRPr sz="24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6pPr>
      <a:lvl7pPr marL="2651760" indent="-365760" algn="ctr" defTabSz="323215">
        <a:spcBef>
          <a:spcPct val="511000"/>
        </a:spcBef>
        <a:buSzPct val="43000"/>
        <a:buBlip>
          <a:blip r:embed="rId16"/>
        </a:buBlip>
        <a:defRPr sz="24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7pPr>
      <a:lvl8pPr marL="3032760" indent="-365760" algn="ctr" defTabSz="323215">
        <a:spcBef>
          <a:spcPct val="511000"/>
        </a:spcBef>
        <a:buSzPct val="43000"/>
        <a:buBlip>
          <a:blip r:embed="rId16"/>
        </a:buBlip>
        <a:defRPr sz="24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8pPr>
      <a:lvl9pPr marL="3413760" indent="-365760" algn="ctr" defTabSz="323215">
        <a:spcBef>
          <a:spcPct val="511000"/>
        </a:spcBef>
        <a:buSzPct val="43000"/>
        <a:buBlip>
          <a:blip r:embed="rId16"/>
        </a:buBlip>
        <a:defRPr sz="24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9pPr>
    </p:bodyStyle>
    <p:otherStyle>
      <a:lvl1pPr algn="ctr" defTabSz="323215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114300" algn="ctr" defTabSz="323215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228600" algn="ctr" defTabSz="323215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342900" algn="ctr" defTabSz="323215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457200" algn="ctr" defTabSz="323215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571500" algn="ctr" defTabSz="323215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685800" algn="ctr" defTabSz="323215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800100" algn="ctr" defTabSz="323215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914400" algn="ctr" defTabSz="323215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3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.xml"/><Relationship Id="rId1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0.xml"/><Relationship Id="rId2" Type="http://schemas.openxmlformats.org/officeDocument/2006/relationships/tags" Target="../tags/tag4.xml"/><Relationship Id="rId1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2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7" name="Group 1407"/>
          <p:cNvGrpSpPr/>
          <p:nvPr/>
        </p:nvGrpSpPr>
        <p:grpSpPr>
          <a:xfrm>
            <a:off x="1327415" y="800237"/>
            <a:ext cx="1606187" cy="1010114"/>
            <a:chOff x="0" y="0"/>
            <a:chExt cx="1443018" cy="1010112"/>
          </a:xfrm>
        </p:grpSpPr>
        <p:grpSp>
          <p:nvGrpSpPr>
            <p:cNvPr id="1405" name="Group 1405"/>
            <p:cNvGrpSpPr/>
            <p:nvPr/>
          </p:nvGrpSpPr>
          <p:grpSpPr>
            <a:xfrm>
              <a:off x="721509" y="-1"/>
              <a:ext cx="640941" cy="613284"/>
              <a:chOff x="0" y="0"/>
              <a:chExt cx="640939" cy="613282"/>
            </a:xfrm>
          </p:grpSpPr>
          <p:sp>
            <p:nvSpPr>
              <p:cNvPr id="1399" name="Shape 1399"/>
              <p:cNvSpPr/>
              <p:nvPr/>
            </p:nvSpPr>
            <p:spPr>
              <a:xfrm>
                <a:off x="19240" y="161137"/>
                <a:ext cx="452146" cy="452146"/>
              </a:xfrm>
              <a:prstGeom prst="ellipse">
                <a:avLst/>
              </a:prstGeom>
              <a:solidFill>
                <a:srgbClr val="FB5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645" tIns="45645" rIns="45645" bIns="45645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00" name="Shape 1400"/>
              <p:cNvSpPr/>
              <p:nvPr/>
            </p:nvSpPr>
            <p:spPr>
              <a:xfrm flipH="1" flipV="1">
                <a:off x="0" y="125062"/>
                <a:ext cx="66139" cy="113036"/>
              </a:xfrm>
              <a:prstGeom prst="line">
                <a:avLst/>
              </a:prstGeom>
              <a:noFill/>
              <a:ln w="12700" cap="flat">
                <a:solidFill>
                  <a:srgbClr val="FB5635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401" name="Shape 1401"/>
              <p:cNvSpPr/>
              <p:nvPr/>
            </p:nvSpPr>
            <p:spPr>
              <a:xfrm flipV="1">
                <a:off x="221262" y="0"/>
                <a:ext cx="24051" cy="159935"/>
              </a:xfrm>
              <a:prstGeom prst="line">
                <a:avLst/>
              </a:prstGeom>
              <a:noFill/>
              <a:ln w="12700" cap="flat">
                <a:solidFill>
                  <a:srgbClr val="FB5635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402" name="Shape 1402"/>
              <p:cNvSpPr/>
              <p:nvPr/>
            </p:nvSpPr>
            <p:spPr>
              <a:xfrm flipV="1">
                <a:off x="389614" y="114239"/>
                <a:ext cx="99809" cy="80569"/>
              </a:xfrm>
              <a:prstGeom prst="line">
                <a:avLst/>
              </a:prstGeom>
              <a:noFill/>
              <a:ln w="12700" cap="flat">
                <a:solidFill>
                  <a:srgbClr val="FB5635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403" name="Shape 1403"/>
              <p:cNvSpPr/>
              <p:nvPr/>
            </p:nvSpPr>
            <p:spPr>
              <a:xfrm flipV="1">
                <a:off x="461765" y="339109"/>
                <a:ext cx="179176" cy="31266"/>
              </a:xfrm>
              <a:prstGeom prst="line">
                <a:avLst/>
              </a:prstGeom>
              <a:noFill/>
              <a:ln w="12700" cap="flat">
                <a:solidFill>
                  <a:srgbClr val="FB5635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404" name="Shape 1404"/>
              <p:cNvSpPr/>
              <p:nvPr/>
            </p:nvSpPr>
            <p:spPr>
              <a:xfrm>
                <a:off x="422083" y="536322"/>
                <a:ext cx="167149" cy="55316"/>
              </a:xfrm>
              <a:prstGeom prst="line">
                <a:avLst/>
              </a:prstGeom>
              <a:noFill/>
              <a:ln w="12700" cap="flat">
                <a:solidFill>
                  <a:srgbClr val="FB5635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1406" name="Shape 1406"/>
            <p:cNvSpPr/>
            <p:nvPr/>
          </p:nvSpPr>
          <p:spPr>
            <a:xfrm>
              <a:off x="0" y="216452"/>
              <a:ext cx="1443019" cy="79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11" y="12220"/>
                  </a:moveTo>
                  <a:lnTo>
                    <a:pt x="19086" y="11837"/>
                  </a:lnTo>
                  <a:lnTo>
                    <a:pt x="19058" y="11462"/>
                  </a:lnTo>
                  <a:lnTo>
                    <a:pt x="19018" y="11087"/>
                  </a:lnTo>
                  <a:lnTo>
                    <a:pt x="18965" y="10726"/>
                  </a:lnTo>
                  <a:lnTo>
                    <a:pt x="18909" y="10366"/>
                  </a:lnTo>
                  <a:lnTo>
                    <a:pt x="18844" y="10013"/>
                  </a:lnTo>
                  <a:lnTo>
                    <a:pt x="18767" y="9667"/>
                  </a:lnTo>
                  <a:lnTo>
                    <a:pt x="18678" y="9329"/>
                  </a:lnTo>
                  <a:lnTo>
                    <a:pt x="18589" y="8998"/>
                  </a:lnTo>
                  <a:lnTo>
                    <a:pt x="18488" y="8689"/>
                  </a:lnTo>
                  <a:lnTo>
                    <a:pt x="18379" y="8372"/>
                  </a:lnTo>
                  <a:lnTo>
                    <a:pt x="18262" y="8078"/>
                  </a:lnTo>
                  <a:lnTo>
                    <a:pt x="18141" y="7791"/>
                  </a:lnTo>
                  <a:lnTo>
                    <a:pt x="18011" y="7511"/>
                  </a:lnTo>
                  <a:lnTo>
                    <a:pt x="17870" y="7239"/>
                  </a:lnTo>
                  <a:lnTo>
                    <a:pt x="17729" y="6989"/>
                  </a:lnTo>
                  <a:lnTo>
                    <a:pt x="17579" y="6746"/>
                  </a:lnTo>
                  <a:lnTo>
                    <a:pt x="17425" y="6518"/>
                  </a:lnTo>
                  <a:lnTo>
                    <a:pt x="17264" y="6298"/>
                  </a:lnTo>
                  <a:lnTo>
                    <a:pt x="17094" y="6092"/>
                  </a:lnTo>
                  <a:lnTo>
                    <a:pt x="16924" y="5900"/>
                  </a:lnTo>
                  <a:lnTo>
                    <a:pt x="16747" y="5724"/>
                  </a:lnTo>
                  <a:lnTo>
                    <a:pt x="16565" y="5569"/>
                  </a:lnTo>
                  <a:lnTo>
                    <a:pt x="16379" y="5422"/>
                  </a:lnTo>
                  <a:lnTo>
                    <a:pt x="16185" y="5290"/>
                  </a:lnTo>
                  <a:lnTo>
                    <a:pt x="15991" y="5172"/>
                  </a:lnTo>
                  <a:lnTo>
                    <a:pt x="15789" y="5069"/>
                  </a:lnTo>
                  <a:lnTo>
                    <a:pt x="15587" y="4995"/>
                  </a:lnTo>
                  <a:lnTo>
                    <a:pt x="15381" y="4929"/>
                  </a:lnTo>
                  <a:lnTo>
                    <a:pt x="15171" y="4878"/>
                  </a:lnTo>
                  <a:lnTo>
                    <a:pt x="14956" y="4856"/>
                  </a:lnTo>
                  <a:lnTo>
                    <a:pt x="14742" y="4841"/>
                  </a:lnTo>
                  <a:lnTo>
                    <a:pt x="14581" y="4856"/>
                  </a:lnTo>
                  <a:lnTo>
                    <a:pt x="14411" y="4863"/>
                  </a:lnTo>
                  <a:lnTo>
                    <a:pt x="14249" y="4892"/>
                  </a:lnTo>
                  <a:lnTo>
                    <a:pt x="14087" y="4929"/>
                  </a:lnTo>
                  <a:lnTo>
                    <a:pt x="13926" y="4981"/>
                  </a:lnTo>
                  <a:lnTo>
                    <a:pt x="13611" y="5113"/>
                  </a:lnTo>
                  <a:lnTo>
                    <a:pt x="13457" y="5194"/>
                  </a:lnTo>
                  <a:lnTo>
                    <a:pt x="13312" y="5282"/>
                  </a:lnTo>
                  <a:lnTo>
                    <a:pt x="13013" y="5488"/>
                  </a:lnTo>
                  <a:lnTo>
                    <a:pt x="12871" y="5613"/>
                  </a:lnTo>
                  <a:lnTo>
                    <a:pt x="12730" y="5731"/>
                  </a:lnTo>
                  <a:lnTo>
                    <a:pt x="12592" y="5871"/>
                  </a:lnTo>
                  <a:lnTo>
                    <a:pt x="12459" y="6011"/>
                  </a:lnTo>
                  <a:lnTo>
                    <a:pt x="12326" y="6165"/>
                  </a:lnTo>
                  <a:lnTo>
                    <a:pt x="12277" y="5834"/>
                  </a:lnTo>
                  <a:lnTo>
                    <a:pt x="12220" y="5518"/>
                  </a:lnTo>
                  <a:lnTo>
                    <a:pt x="12152" y="5201"/>
                  </a:lnTo>
                  <a:lnTo>
                    <a:pt x="12079" y="4885"/>
                  </a:lnTo>
                  <a:lnTo>
                    <a:pt x="12002" y="4583"/>
                  </a:lnTo>
                  <a:lnTo>
                    <a:pt x="11917" y="4289"/>
                  </a:lnTo>
                  <a:lnTo>
                    <a:pt x="11828" y="3987"/>
                  </a:lnTo>
                  <a:lnTo>
                    <a:pt x="11731" y="3708"/>
                  </a:lnTo>
                  <a:lnTo>
                    <a:pt x="11626" y="3436"/>
                  </a:lnTo>
                  <a:lnTo>
                    <a:pt x="11517" y="3163"/>
                  </a:lnTo>
                  <a:lnTo>
                    <a:pt x="11400" y="2913"/>
                  </a:lnTo>
                  <a:lnTo>
                    <a:pt x="11283" y="2656"/>
                  </a:lnTo>
                  <a:lnTo>
                    <a:pt x="11158" y="2420"/>
                  </a:lnTo>
                  <a:lnTo>
                    <a:pt x="11024" y="2185"/>
                  </a:lnTo>
                  <a:lnTo>
                    <a:pt x="10887" y="1972"/>
                  </a:lnTo>
                  <a:lnTo>
                    <a:pt x="10745" y="1751"/>
                  </a:lnTo>
                  <a:lnTo>
                    <a:pt x="10600" y="1552"/>
                  </a:lnTo>
                  <a:lnTo>
                    <a:pt x="10450" y="1361"/>
                  </a:lnTo>
                  <a:lnTo>
                    <a:pt x="10297" y="1184"/>
                  </a:lnTo>
                  <a:lnTo>
                    <a:pt x="10139" y="1023"/>
                  </a:lnTo>
                  <a:lnTo>
                    <a:pt x="9974" y="861"/>
                  </a:lnTo>
                  <a:lnTo>
                    <a:pt x="9808" y="714"/>
                  </a:lnTo>
                  <a:lnTo>
                    <a:pt x="9634" y="581"/>
                  </a:lnTo>
                  <a:lnTo>
                    <a:pt x="9464" y="463"/>
                  </a:lnTo>
                  <a:lnTo>
                    <a:pt x="9287" y="360"/>
                  </a:lnTo>
                  <a:lnTo>
                    <a:pt x="9105" y="265"/>
                  </a:lnTo>
                  <a:lnTo>
                    <a:pt x="8923" y="184"/>
                  </a:lnTo>
                  <a:lnTo>
                    <a:pt x="8737" y="125"/>
                  </a:lnTo>
                  <a:lnTo>
                    <a:pt x="8543" y="66"/>
                  </a:lnTo>
                  <a:lnTo>
                    <a:pt x="8353" y="29"/>
                  </a:lnTo>
                  <a:lnTo>
                    <a:pt x="8159" y="7"/>
                  </a:lnTo>
                  <a:lnTo>
                    <a:pt x="7965" y="0"/>
                  </a:lnTo>
                  <a:lnTo>
                    <a:pt x="7844" y="0"/>
                  </a:lnTo>
                  <a:lnTo>
                    <a:pt x="7731" y="7"/>
                  </a:lnTo>
                  <a:lnTo>
                    <a:pt x="7614" y="29"/>
                  </a:lnTo>
                  <a:lnTo>
                    <a:pt x="7500" y="44"/>
                  </a:lnTo>
                  <a:lnTo>
                    <a:pt x="7391" y="59"/>
                  </a:lnTo>
                  <a:lnTo>
                    <a:pt x="7274" y="96"/>
                  </a:lnTo>
                  <a:lnTo>
                    <a:pt x="7056" y="169"/>
                  </a:lnTo>
                  <a:lnTo>
                    <a:pt x="6834" y="250"/>
                  </a:lnTo>
                  <a:lnTo>
                    <a:pt x="6619" y="368"/>
                  </a:lnTo>
                  <a:lnTo>
                    <a:pt x="6413" y="500"/>
                  </a:lnTo>
                  <a:lnTo>
                    <a:pt x="6207" y="647"/>
                  </a:lnTo>
                  <a:lnTo>
                    <a:pt x="6009" y="809"/>
                  </a:lnTo>
                  <a:lnTo>
                    <a:pt x="5811" y="993"/>
                  </a:lnTo>
                  <a:lnTo>
                    <a:pt x="5625" y="1184"/>
                  </a:lnTo>
                  <a:lnTo>
                    <a:pt x="5443" y="1405"/>
                  </a:lnTo>
                  <a:lnTo>
                    <a:pt x="5266" y="1626"/>
                  </a:lnTo>
                  <a:lnTo>
                    <a:pt x="5092" y="1876"/>
                  </a:lnTo>
                  <a:lnTo>
                    <a:pt x="4930" y="2134"/>
                  </a:lnTo>
                  <a:lnTo>
                    <a:pt x="4773" y="2406"/>
                  </a:lnTo>
                  <a:lnTo>
                    <a:pt x="4623" y="2693"/>
                  </a:lnTo>
                  <a:lnTo>
                    <a:pt x="4482" y="2987"/>
                  </a:lnTo>
                  <a:lnTo>
                    <a:pt x="4348" y="3296"/>
                  </a:lnTo>
                  <a:lnTo>
                    <a:pt x="4223" y="3612"/>
                  </a:lnTo>
                  <a:lnTo>
                    <a:pt x="4106" y="3958"/>
                  </a:lnTo>
                  <a:lnTo>
                    <a:pt x="3997" y="4296"/>
                  </a:lnTo>
                  <a:lnTo>
                    <a:pt x="3896" y="4650"/>
                  </a:lnTo>
                  <a:lnTo>
                    <a:pt x="3807" y="5010"/>
                  </a:lnTo>
                  <a:lnTo>
                    <a:pt x="3726" y="5385"/>
                  </a:lnTo>
                  <a:lnTo>
                    <a:pt x="3657" y="5768"/>
                  </a:lnTo>
                  <a:lnTo>
                    <a:pt x="3597" y="6158"/>
                  </a:lnTo>
                  <a:lnTo>
                    <a:pt x="3544" y="6548"/>
                  </a:lnTo>
                  <a:lnTo>
                    <a:pt x="3504" y="6960"/>
                  </a:lnTo>
                  <a:lnTo>
                    <a:pt x="3492" y="7158"/>
                  </a:lnTo>
                  <a:lnTo>
                    <a:pt x="3475" y="7372"/>
                  </a:lnTo>
                  <a:lnTo>
                    <a:pt x="3467" y="7578"/>
                  </a:lnTo>
                  <a:lnTo>
                    <a:pt x="3455" y="7791"/>
                  </a:lnTo>
                  <a:lnTo>
                    <a:pt x="3455" y="7997"/>
                  </a:lnTo>
                  <a:lnTo>
                    <a:pt x="3451" y="8203"/>
                  </a:lnTo>
                  <a:lnTo>
                    <a:pt x="3455" y="8460"/>
                  </a:lnTo>
                  <a:lnTo>
                    <a:pt x="3463" y="8703"/>
                  </a:lnTo>
                  <a:lnTo>
                    <a:pt x="3475" y="8946"/>
                  </a:lnTo>
                  <a:lnTo>
                    <a:pt x="3492" y="9196"/>
                  </a:lnTo>
                  <a:lnTo>
                    <a:pt x="3415" y="9189"/>
                  </a:lnTo>
                  <a:lnTo>
                    <a:pt x="3237" y="9196"/>
                  </a:lnTo>
                  <a:lnTo>
                    <a:pt x="3063" y="9218"/>
                  </a:lnTo>
                  <a:lnTo>
                    <a:pt x="2893" y="9262"/>
                  </a:lnTo>
                  <a:lnTo>
                    <a:pt x="2724" y="9314"/>
                  </a:lnTo>
                  <a:lnTo>
                    <a:pt x="2558" y="9380"/>
                  </a:lnTo>
                  <a:lnTo>
                    <a:pt x="2400" y="9468"/>
                  </a:lnTo>
                  <a:lnTo>
                    <a:pt x="2243" y="9564"/>
                  </a:lnTo>
                  <a:lnTo>
                    <a:pt x="2081" y="9682"/>
                  </a:lnTo>
                  <a:lnTo>
                    <a:pt x="1936" y="9799"/>
                  </a:lnTo>
                  <a:lnTo>
                    <a:pt x="1786" y="9939"/>
                  </a:lnTo>
                  <a:lnTo>
                    <a:pt x="1645" y="10086"/>
                  </a:lnTo>
                  <a:lnTo>
                    <a:pt x="1503" y="10248"/>
                  </a:lnTo>
                  <a:lnTo>
                    <a:pt x="1370" y="10417"/>
                  </a:lnTo>
                  <a:lnTo>
                    <a:pt x="1241" y="10601"/>
                  </a:lnTo>
                  <a:lnTo>
                    <a:pt x="1119" y="10800"/>
                  </a:lnTo>
                  <a:lnTo>
                    <a:pt x="1002" y="11006"/>
                  </a:lnTo>
                  <a:lnTo>
                    <a:pt x="885" y="11219"/>
                  </a:lnTo>
                  <a:lnTo>
                    <a:pt x="780" y="11447"/>
                  </a:lnTo>
                  <a:lnTo>
                    <a:pt x="683" y="11683"/>
                  </a:lnTo>
                  <a:lnTo>
                    <a:pt x="586" y="11926"/>
                  </a:lnTo>
                  <a:lnTo>
                    <a:pt x="493" y="12176"/>
                  </a:lnTo>
                  <a:lnTo>
                    <a:pt x="412" y="12433"/>
                  </a:lnTo>
                  <a:lnTo>
                    <a:pt x="335" y="12698"/>
                  </a:lnTo>
                  <a:lnTo>
                    <a:pt x="206" y="13257"/>
                  </a:lnTo>
                  <a:lnTo>
                    <a:pt x="154" y="13544"/>
                  </a:lnTo>
                  <a:lnTo>
                    <a:pt x="73" y="14147"/>
                  </a:lnTo>
                  <a:lnTo>
                    <a:pt x="40" y="14456"/>
                  </a:lnTo>
                  <a:lnTo>
                    <a:pt x="20" y="14758"/>
                  </a:lnTo>
                  <a:lnTo>
                    <a:pt x="8" y="15074"/>
                  </a:lnTo>
                  <a:lnTo>
                    <a:pt x="0" y="15391"/>
                  </a:lnTo>
                  <a:lnTo>
                    <a:pt x="8" y="15707"/>
                  </a:lnTo>
                  <a:lnTo>
                    <a:pt x="20" y="16009"/>
                  </a:lnTo>
                  <a:lnTo>
                    <a:pt x="40" y="16310"/>
                  </a:lnTo>
                  <a:lnTo>
                    <a:pt x="69" y="16605"/>
                  </a:lnTo>
                  <a:lnTo>
                    <a:pt x="101" y="16899"/>
                  </a:lnTo>
                  <a:lnTo>
                    <a:pt x="145" y="17186"/>
                  </a:lnTo>
                  <a:lnTo>
                    <a:pt x="198" y="17465"/>
                  </a:lnTo>
                  <a:lnTo>
                    <a:pt x="255" y="17738"/>
                  </a:lnTo>
                  <a:lnTo>
                    <a:pt x="319" y="18010"/>
                  </a:lnTo>
                  <a:lnTo>
                    <a:pt x="388" y="18267"/>
                  </a:lnTo>
                  <a:lnTo>
                    <a:pt x="465" y="18517"/>
                  </a:lnTo>
                  <a:lnTo>
                    <a:pt x="554" y="18775"/>
                  </a:lnTo>
                  <a:lnTo>
                    <a:pt x="643" y="19010"/>
                  </a:lnTo>
                  <a:lnTo>
                    <a:pt x="740" y="19238"/>
                  </a:lnTo>
                  <a:lnTo>
                    <a:pt x="841" y="19459"/>
                  </a:lnTo>
                  <a:lnTo>
                    <a:pt x="946" y="19672"/>
                  </a:lnTo>
                  <a:lnTo>
                    <a:pt x="1059" y="19878"/>
                  </a:lnTo>
                  <a:lnTo>
                    <a:pt x="1172" y="20070"/>
                  </a:lnTo>
                  <a:lnTo>
                    <a:pt x="1297" y="20254"/>
                  </a:lnTo>
                  <a:lnTo>
                    <a:pt x="1422" y="20430"/>
                  </a:lnTo>
                  <a:lnTo>
                    <a:pt x="1556" y="20592"/>
                  </a:lnTo>
                  <a:lnTo>
                    <a:pt x="1689" y="20739"/>
                  </a:lnTo>
                  <a:lnTo>
                    <a:pt x="1831" y="20894"/>
                  </a:lnTo>
                  <a:lnTo>
                    <a:pt x="1972" y="21011"/>
                  </a:lnTo>
                  <a:lnTo>
                    <a:pt x="2122" y="21137"/>
                  </a:lnTo>
                  <a:lnTo>
                    <a:pt x="2275" y="21240"/>
                  </a:lnTo>
                  <a:lnTo>
                    <a:pt x="2429" y="21328"/>
                  </a:lnTo>
                  <a:lnTo>
                    <a:pt x="2744" y="21475"/>
                  </a:lnTo>
                  <a:lnTo>
                    <a:pt x="2906" y="21526"/>
                  </a:lnTo>
                  <a:lnTo>
                    <a:pt x="3075" y="21563"/>
                  </a:lnTo>
                  <a:lnTo>
                    <a:pt x="3241" y="21585"/>
                  </a:lnTo>
                  <a:lnTo>
                    <a:pt x="3241" y="21600"/>
                  </a:lnTo>
                  <a:lnTo>
                    <a:pt x="18921" y="21600"/>
                  </a:lnTo>
                  <a:lnTo>
                    <a:pt x="18921" y="21578"/>
                  </a:lnTo>
                  <a:lnTo>
                    <a:pt x="18965" y="21585"/>
                  </a:lnTo>
                  <a:lnTo>
                    <a:pt x="19018" y="21600"/>
                  </a:lnTo>
                  <a:lnTo>
                    <a:pt x="19155" y="21600"/>
                  </a:lnTo>
                  <a:lnTo>
                    <a:pt x="19284" y="21578"/>
                  </a:lnTo>
                  <a:lnTo>
                    <a:pt x="19414" y="21541"/>
                  </a:lnTo>
                  <a:lnTo>
                    <a:pt x="19543" y="21497"/>
                  </a:lnTo>
                  <a:lnTo>
                    <a:pt x="19664" y="21446"/>
                  </a:lnTo>
                  <a:lnTo>
                    <a:pt x="19786" y="21387"/>
                  </a:lnTo>
                  <a:lnTo>
                    <a:pt x="19907" y="21320"/>
                  </a:lnTo>
                  <a:lnTo>
                    <a:pt x="20024" y="21232"/>
                  </a:lnTo>
                  <a:lnTo>
                    <a:pt x="20141" y="21137"/>
                  </a:lnTo>
                  <a:lnTo>
                    <a:pt x="20250" y="21034"/>
                  </a:lnTo>
                  <a:lnTo>
                    <a:pt x="20359" y="20916"/>
                  </a:lnTo>
                  <a:lnTo>
                    <a:pt x="20460" y="20798"/>
                  </a:lnTo>
                  <a:lnTo>
                    <a:pt x="20565" y="20666"/>
                  </a:lnTo>
                  <a:lnTo>
                    <a:pt x="20662" y="20526"/>
                  </a:lnTo>
                  <a:lnTo>
                    <a:pt x="20751" y="20379"/>
                  </a:lnTo>
                  <a:lnTo>
                    <a:pt x="20844" y="20217"/>
                  </a:lnTo>
                  <a:lnTo>
                    <a:pt x="20929" y="20062"/>
                  </a:lnTo>
                  <a:lnTo>
                    <a:pt x="21010" y="19886"/>
                  </a:lnTo>
                  <a:lnTo>
                    <a:pt x="21087" y="19717"/>
                  </a:lnTo>
                  <a:lnTo>
                    <a:pt x="21160" y="19533"/>
                  </a:lnTo>
                  <a:lnTo>
                    <a:pt x="21224" y="19341"/>
                  </a:lnTo>
                  <a:lnTo>
                    <a:pt x="21289" y="19143"/>
                  </a:lnTo>
                  <a:lnTo>
                    <a:pt x="21345" y="18937"/>
                  </a:lnTo>
                  <a:lnTo>
                    <a:pt x="21398" y="18731"/>
                  </a:lnTo>
                  <a:lnTo>
                    <a:pt x="21442" y="18517"/>
                  </a:lnTo>
                  <a:lnTo>
                    <a:pt x="21483" y="18304"/>
                  </a:lnTo>
                  <a:lnTo>
                    <a:pt x="21519" y="18076"/>
                  </a:lnTo>
                  <a:lnTo>
                    <a:pt x="21547" y="17848"/>
                  </a:lnTo>
                  <a:lnTo>
                    <a:pt x="21572" y="17613"/>
                  </a:lnTo>
                  <a:lnTo>
                    <a:pt x="21596" y="17142"/>
                  </a:lnTo>
                  <a:lnTo>
                    <a:pt x="21600" y="16899"/>
                  </a:lnTo>
                  <a:lnTo>
                    <a:pt x="21596" y="16663"/>
                  </a:lnTo>
                  <a:lnTo>
                    <a:pt x="21584" y="16428"/>
                  </a:lnTo>
                  <a:lnTo>
                    <a:pt x="21572" y="16207"/>
                  </a:lnTo>
                  <a:lnTo>
                    <a:pt x="21552" y="15979"/>
                  </a:lnTo>
                  <a:lnTo>
                    <a:pt x="21523" y="15751"/>
                  </a:lnTo>
                  <a:lnTo>
                    <a:pt x="21491" y="15531"/>
                  </a:lnTo>
                  <a:lnTo>
                    <a:pt x="21450" y="15325"/>
                  </a:lnTo>
                  <a:lnTo>
                    <a:pt x="21402" y="15111"/>
                  </a:lnTo>
                  <a:lnTo>
                    <a:pt x="21353" y="14905"/>
                  </a:lnTo>
                  <a:lnTo>
                    <a:pt x="21301" y="14714"/>
                  </a:lnTo>
                  <a:lnTo>
                    <a:pt x="21180" y="14331"/>
                  </a:lnTo>
                  <a:lnTo>
                    <a:pt x="21107" y="14147"/>
                  </a:lnTo>
                  <a:lnTo>
                    <a:pt x="21034" y="13971"/>
                  </a:lnTo>
                  <a:lnTo>
                    <a:pt x="20953" y="13809"/>
                  </a:lnTo>
                  <a:lnTo>
                    <a:pt x="20873" y="13640"/>
                  </a:lnTo>
                  <a:lnTo>
                    <a:pt x="20695" y="13346"/>
                  </a:lnTo>
                  <a:lnTo>
                    <a:pt x="20602" y="13206"/>
                  </a:lnTo>
                  <a:lnTo>
                    <a:pt x="20505" y="13073"/>
                  </a:lnTo>
                  <a:lnTo>
                    <a:pt x="20404" y="12956"/>
                  </a:lnTo>
                  <a:lnTo>
                    <a:pt x="20299" y="12838"/>
                  </a:lnTo>
                  <a:lnTo>
                    <a:pt x="20194" y="12735"/>
                  </a:lnTo>
                  <a:lnTo>
                    <a:pt x="20081" y="12632"/>
                  </a:lnTo>
                  <a:lnTo>
                    <a:pt x="19967" y="12551"/>
                  </a:lnTo>
                  <a:lnTo>
                    <a:pt x="19854" y="12477"/>
                  </a:lnTo>
                  <a:lnTo>
                    <a:pt x="19733" y="12404"/>
                  </a:lnTo>
                  <a:lnTo>
                    <a:pt x="19612" y="12345"/>
                  </a:lnTo>
                  <a:lnTo>
                    <a:pt x="19491" y="12301"/>
                  </a:lnTo>
                  <a:lnTo>
                    <a:pt x="19365" y="12264"/>
                  </a:lnTo>
                  <a:lnTo>
                    <a:pt x="19240" y="12242"/>
                  </a:lnTo>
                  <a:lnTo>
                    <a:pt x="19111" y="122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410" name="Group 1410"/>
          <p:cNvGrpSpPr/>
          <p:nvPr/>
        </p:nvGrpSpPr>
        <p:grpSpPr>
          <a:xfrm>
            <a:off x="363220" y="1314450"/>
            <a:ext cx="12310745" cy="3413760"/>
            <a:chOff x="-1050040" y="-884876"/>
            <a:chExt cx="13640009" cy="3413754"/>
          </a:xfrm>
        </p:grpSpPr>
        <p:sp>
          <p:nvSpPr>
            <p:cNvPr id="1408" name="Shape 1408"/>
            <p:cNvSpPr/>
            <p:nvPr/>
          </p:nvSpPr>
          <p:spPr>
            <a:xfrm>
              <a:off x="-1050040" y="-884876"/>
              <a:ext cx="12391343" cy="3413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5800">
                  <a:solidFill>
                    <a:srgbClr val="FFFB00"/>
                  </a:solidFill>
                  <a:latin typeface="Hannotate SC Regular"/>
                  <a:ea typeface="Hannotate SC Regular"/>
                  <a:cs typeface="Hannotate SC Regular"/>
                  <a:sym typeface="Hannotate SC Regular"/>
                </a:defRPr>
              </a:pPr>
              <a:endParaRPr lang="zh-CN" altLang="en-US" sz="7200" b="1" dirty="0" smtClean="0">
                <a:solidFill>
                  <a:schemeClr val="accent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行楷" panose="02010800040101010101" charset="-122"/>
              </a:endParaRPr>
            </a:p>
            <a:p>
              <a:pPr>
                <a:defRPr sz="5800">
                  <a:solidFill>
                    <a:srgbClr val="FFFB00"/>
                  </a:solidFill>
                  <a:latin typeface="Hannotate SC Regular"/>
                  <a:ea typeface="Hannotate SC Regular"/>
                  <a:cs typeface="Hannotate SC Regular"/>
                  <a:sym typeface="Hannotate SC Regular"/>
                </a:defRPr>
              </a:pPr>
              <a:r>
                <a:rPr lang="en-US" altLang="zh-CN" sz="7200" b="1" dirty="0" smtClean="0">
                  <a:solidFill>
                    <a:schemeClr val="accent1">
                      <a:lumMod val="50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行楷" panose="02010800040101010101" charset="-122"/>
                </a:rPr>
                <a:t>    </a:t>
              </a:r>
              <a:r>
                <a:rPr lang="zh-CN" altLang="en-US" sz="7200" b="1" dirty="0" smtClean="0">
                  <a:solidFill>
                    <a:schemeClr val="accent1">
                      <a:lumMod val="50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行楷" panose="02010800040101010101" charset="-122"/>
                </a:rPr>
                <a:t>《中国共产党党简史》</a:t>
              </a:r>
              <a:endParaRPr lang="zh-CN" altLang="en-US" sz="7200" b="1" dirty="0" smtClean="0">
                <a:solidFill>
                  <a:schemeClr val="accent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行楷" panose="02010800040101010101" charset="-122"/>
              </a:endParaRPr>
            </a:p>
            <a:p>
              <a:pPr>
                <a:defRPr sz="5800">
                  <a:solidFill>
                    <a:srgbClr val="FFFB00"/>
                  </a:solidFill>
                  <a:latin typeface="Hannotate SC Regular"/>
                  <a:ea typeface="Hannotate SC Regular"/>
                  <a:cs typeface="Hannotate SC Regular"/>
                  <a:sym typeface="Hannotate SC Regular"/>
                </a:defRPr>
              </a:pPr>
              <a:r>
                <a:rPr lang="zh-CN" altLang="en-US" sz="7200" b="1" dirty="0" smtClean="0">
                  <a:solidFill>
                    <a:schemeClr val="accent1">
                      <a:lumMod val="50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行楷" panose="02010800040101010101" charset="-122"/>
                </a:rPr>
                <a:t> </a:t>
              </a:r>
              <a:r>
                <a:rPr lang="en-US" altLang="zh-CN" sz="7200" b="1" dirty="0" smtClean="0">
                  <a:solidFill>
                    <a:schemeClr val="accent1">
                      <a:lumMod val="50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行楷" panose="02010800040101010101" charset="-122"/>
                </a:rPr>
                <a:t>           </a:t>
              </a:r>
              <a:r>
                <a:rPr lang="zh-CN" sz="7200" b="1" dirty="0" smtClean="0">
                  <a:solidFill>
                    <a:schemeClr val="accent1">
                      <a:lumMod val="50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行楷" panose="02010800040101010101" charset="-122"/>
                </a:rPr>
                <a:t>课程学习手册</a:t>
              </a:r>
              <a:endParaRPr lang="zh-CN" sz="7200" b="1" dirty="0">
                <a:solidFill>
                  <a:schemeClr val="accent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行楷" panose="02010800040101010101" charset="-122"/>
              </a:endParaRPr>
            </a:p>
          </p:txBody>
        </p:sp>
        <p:sp>
          <p:nvSpPr>
            <p:cNvPr id="1409" name="Shape 1409"/>
            <p:cNvSpPr/>
            <p:nvPr/>
          </p:nvSpPr>
          <p:spPr>
            <a:xfrm>
              <a:off x="4680370" y="-81399"/>
              <a:ext cx="7909599" cy="13239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4200">
                  <a:solidFill>
                    <a:srgbClr val="FFFFFF"/>
                  </a:solidFill>
                  <a:latin typeface="Hannotate SC Regular"/>
                  <a:ea typeface="Hannotate SC Regular"/>
                  <a:cs typeface="Hannotate SC Regular"/>
                  <a:sym typeface="Hannotate SC Regular"/>
                </a:defRPr>
              </a:lvl1pPr>
            </a:lstStyle>
            <a:p>
              <a:endParaRPr sz="6600" dirty="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124950" y="238125"/>
            <a:ext cx="286131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eaLnBrk="1" hangingPunct="1">
              <a:buSzPct val="60000"/>
            </a:pPr>
            <a:r>
              <a:rPr lang="en-US" altLang="zh-CN" b="1" kern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——   </a:t>
            </a:r>
            <a:r>
              <a:rPr lang="zh-CN" altLang="en-US" b="1" kern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汇天下名师   慧天下人</a:t>
            </a:r>
            <a:endParaRPr kumimoji="0" lang="zh-CN" altLang="en-US" sz="18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Impact" panose="020B080603090205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5" name="Group 1665"/>
          <p:cNvGrpSpPr/>
          <p:nvPr/>
        </p:nvGrpSpPr>
        <p:grpSpPr>
          <a:xfrm>
            <a:off x="1173508" y="1555255"/>
            <a:ext cx="775986" cy="1039773"/>
            <a:chOff x="0" y="0"/>
            <a:chExt cx="775984" cy="1039771"/>
          </a:xfrm>
          <a:solidFill>
            <a:srgbClr val="00B0F0"/>
          </a:solidFill>
        </p:grpSpPr>
        <p:sp>
          <p:nvSpPr>
            <p:cNvPr id="1663" name="Shape 1663"/>
            <p:cNvSpPr/>
            <p:nvPr/>
          </p:nvSpPr>
          <p:spPr>
            <a:xfrm flipH="1">
              <a:off x="23803" y="339957"/>
              <a:ext cx="1" cy="699815"/>
            </a:xfrm>
            <a:prstGeom prst="line">
              <a:avLst/>
            </a:prstGeom>
            <a:grp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Shape 1664"/>
            <p:cNvSpPr/>
            <p:nvPr/>
          </p:nvSpPr>
          <p:spPr>
            <a:xfrm>
              <a:off x="0" y="0"/>
              <a:ext cx="775985" cy="60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672" extrusionOk="0">
                  <a:moveTo>
                    <a:pt x="0" y="1609"/>
                  </a:moveTo>
                  <a:cubicBezTo>
                    <a:pt x="7200" y="-3964"/>
                    <a:pt x="14400" y="7181"/>
                    <a:pt x="21600" y="1609"/>
                  </a:cubicBezTo>
                  <a:lnTo>
                    <a:pt x="21600" y="12063"/>
                  </a:lnTo>
                  <a:cubicBezTo>
                    <a:pt x="14400" y="17636"/>
                    <a:pt x="7200" y="6491"/>
                    <a:pt x="0" y="1206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668" name="Group 1668"/>
          <p:cNvGrpSpPr/>
          <p:nvPr/>
        </p:nvGrpSpPr>
        <p:grpSpPr>
          <a:xfrm>
            <a:off x="6949578" y="1555255"/>
            <a:ext cx="775986" cy="1039773"/>
            <a:chOff x="0" y="0"/>
            <a:chExt cx="775984" cy="1039771"/>
          </a:xfrm>
        </p:grpSpPr>
        <p:sp>
          <p:nvSpPr>
            <p:cNvPr id="1666" name="Shape 1666"/>
            <p:cNvSpPr/>
            <p:nvPr/>
          </p:nvSpPr>
          <p:spPr>
            <a:xfrm flipH="1">
              <a:off x="23803" y="339957"/>
              <a:ext cx="1" cy="69981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Shape 1667"/>
            <p:cNvSpPr/>
            <p:nvPr/>
          </p:nvSpPr>
          <p:spPr>
            <a:xfrm>
              <a:off x="0" y="0"/>
              <a:ext cx="775985" cy="60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672" extrusionOk="0">
                  <a:moveTo>
                    <a:pt x="0" y="1609"/>
                  </a:moveTo>
                  <a:cubicBezTo>
                    <a:pt x="7200" y="-3964"/>
                    <a:pt x="14400" y="7181"/>
                    <a:pt x="21600" y="1609"/>
                  </a:cubicBezTo>
                  <a:lnTo>
                    <a:pt x="21600" y="12063"/>
                  </a:lnTo>
                  <a:cubicBezTo>
                    <a:pt x="14400" y="17636"/>
                    <a:pt x="7200" y="6491"/>
                    <a:pt x="0" y="1206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671" name="Shape 1671"/>
          <p:cNvSpPr/>
          <p:nvPr/>
        </p:nvSpPr>
        <p:spPr>
          <a:xfrm>
            <a:off x="1995513" y="1988840"/>
            <a:ext cx="3051572" cy="79311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43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dirty="0"/>
              <a:t>开课时间</a:t>
            </a:r>
            <a:endParaRPr dirty="0"/>
          </a:p>
        </p:txBody>
      </p:sp>
      <p:sp>
        <p:nvSpPr>
          <p:cNvPr id="1672" name="Shape 1672"/>
          <p:cNvSpPr/>
          <p:nvPr/>
        </p:nvSpPr>
        <p:spPr>
          <a:xfrm>
            <a:off x="7749364" y="1988840"/>
            <a:ext cx="3053159" cy="79311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43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t>结课时间</a:t>
            </a:r>
          </a:p>
        </p:txBody>
      </p:sp>
      <p:sp>
        <p:nvSpPr>
          <p:cNvPr id="1673" name="Shape 1673"/>
          <p:cNvSpPr/>
          <p:nvPr/>
        </p:nvSpPr>
        <p:spPr>
          <a:xfrm>
            <a:off x="4934270" y="4273985"/>
            <a:ext cx="2654200" cy="74676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l"/>
            <a:r>
              <a:rPr sz="4300" b="1" dirty="0" err="1" smtClean="0">
                <a:solidFill>
                  <a:srgbClr val="595959"/>
                </a:solidFill>
              </a:rPr>
              <a:t>考试时间</a:t>
            </a:r>
            <a:endParaRPr sz="43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5" name="Group 1665"/>
          <p:cNvGrpSpPr/>
          <p:nvPr/>
        </p:nvGrpSpPr>
        <p:grpSpPr>
          <a:xfrm>
            <a:off x="1150013" y="1571130"/>
            <a:ext cx="775986" cy="1039773"/>
            <a:chOff x="0" y="0"/>
            <a:chExt cx="775984" cy="1039771"/>
          </a:xfrm>
          <a:solidFill>
            <a:srgbClr val="00B0F0"/>
          </a:solidFill>
        </p:grpSpPr>
        <p:sp>
          <p:nvSpPr>
            <p:cNvPr id="6" name="Shape 1663"/>
            <p:cNvSpPr/>
            <p:nvPr/>
          </p:nvSpPr>
          <p:spPr>
            <a:xfrm flipH="1">
              <a:off x="23803" y="339957"/>
              <a:ext cx="1" cy="699815"/>
            </a:xfrm>
            <a:prstGeom prst="line">
              <a:avLst/>
            </a:prstGeom>
            <a:grp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" name="Shape 1664"/>
            <p:cNvSpPr/>
            <p:nvPr/>
          </p:nvSpPr>
          <p:spPr>
            <a:xfrm>
              <a:off x="0" y="0"/>
              <a:ext cx="775985" cy="60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672" extrusionOk="0">
                  <a:moveTo>
                    <a:pt x="0" y="1609"/>
                  </a:moveTo>
                  <a:cubicBezTo>
                    <a:pt x="7200" y="-3964"/>
                    <a:pt x="14400" y="7181"/>
                    <a:pt x="21600" y="1609"/>
                  </a:cubicBezTo>
                  <a:lnTo>
                    <a:pt x="21600" y="12063"/>
                  </a:lnTo>
                  <a:cubicBezTo>
                    <a:pt x="14400" y="17636"/>
                    <a:pt x="7200" y="6491"/>
                    <a:pt x="0" y="1206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8" name="Shape 1671"/>
          <p:cNvSpPr/>
          <p:nvPr/>
        </p:nvSpPr>
        <p:spPr>
          <a:xfrm>
            <a:off x="1972018" y="2004715"/>
            <a:ext cx="3051572" cy="79311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43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dirty="0"/>
              <a:t>开课时间</a:t>
            </a:r>
            <a:endParaRPr dirty="0"/>
          </a:p>
        </p:txBody>
      </p:sp>
      <p:sp>
        <p:nvSpPr>
          <p:cNvPr id="9" name="Shape 1672"/>
          <p:cNvSpPr/>
          <p:nvPr/>
        </p:nvSpPr>
        <p:spPr>
          <a:xfrm>
            <a:off x="7725869" y="2004715"/>
            <a:ext cx="3053159" cy="79311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43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dirty="0" err="1"/>
              <a:t>结课时间</a:t>
            </a:r>
            <a:endParaRPr dirty="0"/>
          </a:p>
        </p:txBody>
      </p:sp>
      <p:grpSp>
        <p:nvGrpSpPr>
          <p:cNvPr id="16" name="Group 1665"/>
          <p:cNvGrpSpPr/>
          <p:nvPr/>
        </p:nvGrpSpPr>
        <p:grpSpPr>
          <a:xfrm>
            <a:off x="4167372" y="3980972"/>
            <a:ext cx="775986" cy="1039773"/>
            <a:chOff x="0" y="0"/>
            <a:chExt cx="775984" cy="1039771"/>
          </a:xfrm>
          <a:solidFill>
            <a:srgbClr val="00B0F0"/>
          </a:solidFill>
        </p:grpSpPr>
        <p:sp>
          <p:nvSpPr>
            <p:cNvPr id="17" name="Shape 1663"/>
            <p:cNvSpPr/>
            <p:nvPr/>
          </p:nvSpPr>
          <p:spPr>
            <a:xfrm flipH="1">
              <a:off x="23803" y="339957"/>
              <a:ext cx="1" cy="699815"/>
            </a:xfrm>
            <a:prstGeom prst="line">
              <a:avLst/>
            </a:prstGeom>
            <a:grp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" name="Shape 1664"/>
            <p:cNvSpPr/>
            <p:nvPr/>
          </p:nvSpPr>
          <p:spPr>
            <a:xfrm>
              <a:off x="0" y="0"/>
              <a:ext cx="775985" cy="60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672" extrusionOk="0">
                  <a:moveTo>
                    <a:pt x="0" y="1609"/>
                  </a:moveTo>
                  <a:cubicBezTo>
                    <a:pt x="7200" y="-3964"/>
                    <a:pt x="14400" y="7181"/>
                    <a:pt x="21600" y="1609"/>
                  </a:cubicBezTo>
                  <a:lnTo>
                    <a:pt x="21600" y="12063"/>
                  </a:lnTo>
                  <a:cubicBezTo>
                    <a:pt x="14400" y="17636"/>
                    <a:pt x="7200" y="6491"/>
                    <a:pt x="0" y="120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\Desktop\QQ图片20220317153951.pngQQ图片2022031715395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95605" y="582295"/>
            <a:ext cx="10398125" cy="4289425"/>
          </a:xfrm>
          <a:prstGeom prst="rect">
            <a:avLst/>
          </a:prstGeom>
        </p:spPr>
      </p:pic>
      <p:sp>
        <p:nvSpPr>
          <p:cNvPr id="41986" name="文本框 1"/>
          <p:cNvSpPr txBox="1"/>
          <p:nvPr/>
        </p:nvSpPr>
        <p:spPr>
          <a:xfrm>
            <a:off x="1207473" y="64188"/>
            <a:ext cx="1051560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800" b="1" kern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lang="zh-CN" altLang="en-US" sz="2800" b="1" kern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、进入学习空间，单击课程</a:t>
            </a:r>
            <a:endParaRPr lang="zh-CN" altLang="en-US" sz="2800" b="1" kern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59480" y="5326380"/>
            <a:ext cx="7811135" cy="6553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rebuchet MS" panose="020B0603020202020204"/>
              </a:rPr>
              <a:t>注意学习时间</a:t>
            </a:r>
            <a:r>
              <a:rPr kumimoji="0" lang="zh-CN" altLang="en-US" sz="36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rebuchet MS" panose="020B0603020202020204"/>
              </a:rPr>
              <a:t>：</a:t>
            </a:r>
            <a:r>
              <a:rPr kumimoji="0" lang="en-US" altLang="zh-CN" sz="36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rebuchet MS" panose="020B0603020202020204"/>
              </a:rPr>
              <a:t>3</a:t>
            </a:r>
            <a:r>
              <a:rPr kumimoji="0" lang="zh-CN" altLang="en-US" sz="36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rebuchet MS" panose="020B0603020202020204"/>
              </a:rPr>
              <a:t>月</a:t>
            </a:r>
            <a:r>
              <a:rPr kumimoji="0" lang="en-US" altLang="zh-CN" sz="36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rebuchet MS" panose="020B0603020202020204"/>
              </a:rPr>
              <a:t>21</a:t>
            </a:r>
            <a:r>
              <a:rPr kumimoji="0" lang="zh-CN" altLang="en-US" sz="36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rebuchet MS" panose="020B0603020202020204"/>
              </a:rPr>
              <a:t>日</a:t>
            </a:r>
            <a:r>
              <a:rPr kumimoji="0" lang="en-US" altLang="zh-CN" sz="36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rebuchet MS" panose="020B0603020202020204"/>
              </a:rPr>
              <a:t>——</a:t>
            </a:r>
            <a:r>
              <a:rPr lang="en-US" altLang="zh-CN" sz="3600" b="1" dirty="0" smtClea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 5</a:t>
            </a:r>
            <a:r>
              <a:rPr kumimoji="0" lang="zh-CN" altLang="en-US" sz="36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rebuchet MS" panose="020B0603020202020204"/>
              </a:rPr>
              <a:t>月</a:t>
            </a:r>
            <a:r>
              <a:rPr kumimoji="0" lang="en-US" altLang="zh-CN" sz="36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rebuchet MS" panose="020B0603020202020204"/>
              </a:rPr>
              <a:t>3</a:t>
            </a:r>
            <a:r>
              <a:rPr kumimoji="0" lang="zh-CN" altLang="en-US" sz="36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rebuchet MS" panose="020B0603020202020204"/>
              </a:rPr>
              <a:t>日</a:t>
            </a:r>
            <a:endParaRPr kumimoji="0" lang="zh-CN" altLang="en-US" sz="36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楷体" panose="02010609060101010101" charset="-122"/>
              <a:ea typeface="楷体" panose="02010609060101010101" charset="-122"/>
              <a:cs typeface="+mn-cs"/>
              <a:sym typeface="Trebuchet MS" panose="020B0603020202020204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062527" y="4483835"/>
            <a:ext cx="2468880" cy="467154"/>
          </a:xfrm>
          <a:prstGeom prst="ellipse">
            <a:avLst/>
          </a:prstGeom>
          <a:noFill/>
          <a:ln w="34925" cap="flat">
            <a:solidFill>
              <a:srgbClr val="4F81BD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645" tIns="45645" rIns="45645" bIns="45645" numCol="1" spcCol="38100" rtlCol="0" anchor="t" forceAA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+mn-lt"/>
              <a:ea typeface="+mn-ea"/>
              <a:cs typeface="+mn-cs"/>
              <a:sym typeface="Trebuchet MS" panose="020B0603020202020204"/>
            </a:endParaRPr>
          </a:p>
        </p:txBody>
      </p:sp>
      <p:sp>
        <p:nvSpPr>
          <p:cNvPr id="159" name=" 159"/>
          <p:cNvSpPr/>
          <p:nvPr/>
        </p:nvSpPr>
        <p:spPr>
          <a:xfrm rot="1680000">
            <a:off x="5403862" y="4963845"/>
            <a:ext cx="1021080" cy="42989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421" y="241738"/>
            <a:ext cx="8626366" cy="61616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050530" y="2936240"/>
            <a:ext cx="2839720" cy="3467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1" name="Shape 1721"/>
          <p:cNvSpPr/>
          <p:nvPr/>
        </p:nvSpPr>
        <p:spPr>
          <a:xfrm>
            <a:off x="8218805" y="3003550"/>
            <a:ext cx="2503170" cy="32581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0786" tIns="60786" rIns="60786" bIns="60786" numCol="1" anchor="ctr">
            <a:noAutofit/>
          </a:bodyPr>
          <a:lstStyle/>
          <a:p>
            <a:pPr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权重分配</a:t>
            </a:r>
            <a:endParaRPr lang="zh-CN" altLang="en-US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视频</a:t>
            </a:r>
            <a:r>
              <a:rPr 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0</a:t>
            </a:r>
            <a:r>
              <a:rPr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%</a:t>
            </a:r>
            <a:endParaRPr sz="3200" dirty="0"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测验</a:t>
            </a:r>
            <a:r>
              <a:rPr 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0</a:t>
            </a:r>
            <a:r>
              <a:rPr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%</a:t>
            </a:r>
            <a:endParaRPr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考试</a:t>
            </a:r>
            <a:r>
              <a:rPr 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0</a:t>
            </a:r>
            <a:r>
              <a:rPr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%</a:t>
            </a:r>
            <a:endParaRPr 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2653" y="1590675"/>
            <a:ext cx="4600575" cy="452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740" y="1590358"/>
            <a:ext cx="4879975" cy="458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4" name="文本框 1"/>
          <p:cNvSpPr txBox="1"/>
          <p:nvPr/>
        </p:nvSpPr>
        <p:spPr>
          <a:xfrm>
            <a:off x="1121416" y="640344"/>
            <a:ext cx="9806299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800" b="1" kern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完成每个页面的视频和测验任务点</a:t>
            </a:r>
            <a:endParaRPr lang="zh-CN" altLang="en-US" sz="2800" b="1" kern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5" name="image4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387" y="875665"/>
            <a:ext cx="10550526" cy="4946650"/>
          </a:xfrm>
          <a:prstGeom prst="rect">
            <a:avLst/>
          </a:prstGeom>
          <a:ln>
            <a:solidFill>
              <a:srgbClr val="080808"/>
            </a:solidFill>
            <a:miter lim="400000"/>
            <a:headEnd/>
            <a:tailEnd/>
          </a:ln>
        </p:spPr>
      </p:pic>
      <p:sp>
        <p:nvSpPr>
          <p:cNvPr id="1736" name="Shape 1736"/>
          <p:cNvSpPr/>
          <p:nvPr/>
        </p:nvSpPr>
        <p:spPr>
          <a:xfrm>
            <a:off x="6033930" y="899666"/>
            <a:ext cx="2307948" cy="1554480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19" rIns="45719">
            <a:spAutoFit/>
          </a:bodyPr>
          <a:lstStyle>
            <a:lvl1pPr algn="ctr">
              <a:defRPr sz="3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200" dirty="0"/>
              <a:t>不可拖拽</a:t>
            </a:r>
            <a:endParaRPr sz="3200" dirty="0"/>
          </a:p>
          <a:p>
            <a:r>
              <a:rPr lang="zh-CN" sz="3200" dirty="0">
                <a:ea typeface="宋体" panose="02010600030101010101" pitchFamily="2" charset="-122"/>
              </a:rPr>
              <a:t>防窗口切换</a:t>
            </a:r>
            <a:endParaRPr lang="zh-CN" sz="3200" dirty="0">
              <a:ea typeface="宋体" panose="02010600030101010101" pitchFamily="2" charset="-122"/>
            </a:endParaRPr>
          </a:p>
          <a:p>
            <a:r>
              <a:rPr lang="zh-CN" sz="3200" dirty="0">
                <a:ea typeface="宋体" panose="02010600030101010101" pitchFamily="2" charset="-122"/>
              </a:rPr>
              <a:t>防快进</a:t>
            </a:r>
            <a:endParaRPr lang="zh-CN" sz="3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6" grpId="1" bldLvl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" name="image4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387" y="831850"/>
            <a:ext cx="10550526" cy="4946650"/>
          </a:xfrm>
          <a:prstGeom prst="rect">
            <a:avLst/>
          </a:prstGeom>
          <a:ln>
            <a:solidFill>
              <a:srgbClr val="080808"/>
            </a:solidFill>
            <a:miter lim="400000"/>
            <a:headEnd/>
            <a:tailEnd/>
          </a:ln>
        </p:spPr>
      </p:pic>
      <p:sp>
        <p:nvSpPr>
          <p:cNvPr id="1741" name="Shape 1741"/>
          <p:cNvSpPr/>
          <p:nvPr/>
        </p:nvSpPr>
        <p:spPr>
          <a:xfrm>
            <a:off x="6532016" y="2295475"/>
            <a:ext cx="988294" cy="2286000"/>
          </a:xfrm>
          <a:prstGeom prst="rect">
            <a:avLst/>
          </a:prstGeom>
          <a:solidFill>
            <a:srgbClr val="FF8718"/>
          </a:solidFill>
          <a:ln>
            <a:solidFill>
              <a:srgbClr val="FF8718"/>
            </a:solidFill>
          </a:ln>
          <a:effectLst>
            <a:outerShdw blurRad="50800" dist="38100" rotWithShape="0">
              <a:srgbClr val="000000">
                <a:alpha val="40000"/>
              </a:srgbClr>
            </a:outerShdw>
          </a:effectLst>
        </p:spPr>
        <p:txBody>
          <a:bodyPr lIns="45719" rIns="45719">
            <a:spAutoFit/>
          </a:bodyPr>
          <a:lstStyle/>
          <a:p>
            <a:pPr algn="ctr"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t>学</a:t>
            </a:r>
          </a:p>
          <a:p>
            <a:pPr algn="ctr"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t>习</a:t>
            </a:r>
          </a:p>
          <a:p>
            <a:pPr algn="ctr"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t>视</a:t>
            </a:r>
          </a:p>
          <a:p>
            <a:pPr algn="ctr"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t>频</a:t>
            </a:r>
          </a:p>
        </p:txBody>
      </p:sp>
      <p:pic>
        <p:nvPicPr>
          <p:cNvPr id="1742" name="image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12" y="723900"/>
            <a:ext cx="7896226" cy="51435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1745" name="Group 1745"/>
          <p:cNvGrpSpPr/>
          <p:nvPr/>
        </p:nvGrpSpPr>
        <p:grpSpPr>
          <a:xfrm>
            <a:off x="2823760" y="3370226"/>
            <a:ext cx="3240493" cy="1771688"/>
            <a:chOff x="0" y="0"/>
            <a:chExt cx="3240491" cy="1771687"/>
          </a:xfrm>
        </p:grpSpPr>
        <p:sp>
          <p:nvSpPr>
            <p:cNvPr id="1743" name="Shape 1743"/>
            <p:cNvSpPr/>
            <p:nvPr/>
          </p:nvSpPr>
          <p:spPr>
            <a:xfrm flipH="1">
              <a:off x="0" y="0"/>
              <a:ext cx="3240491" cy="1771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165"/>
                  </a:moveTo>
                  <a:cubicBezTo>
                    <a:pt x="0" y="7791"/>
                    <a:pt x="609" y="6678"/>
                    <a:pt x="1360" y="6678"/>
                  </a:cubicBezTo>
                  <a:lnTo>
                    <a:pt x="10358" y="6678"/>
                  </a:lnTo>
                  <a:lnTo>
                    <a:pt x="21600" y="0"/>
                  </a:lnTo>
                  <a:lnTo>
                    <a:pt x="14797" y="6678"/>
                  </a:lnTo>
                  <a:lnTo>
                    <a:pt x="16396" y="6678"/>
                  </a:lnTo>
                  <a:cubicBezTo>
                    <a:pt x="17147" y="6678"/>
                    <a:pt x="17756" y="7791"/>
                    <a:pt x="17756" y="9165"/>
                  </a:cubicBezTo>
                  <a:lnTo>
                    <a:pt x="17756" y="9165"/>
                  </a:lnTo>
                  <a:lnTo>
                    <a:pt x="17756" y="19113"/>
                  </a:lnTo>
                  <a:cubicBezTo>
                    <a:pt x="17756" y="20486"/>
                    <a:pt x="17147" y="21600"/>
                    <a:pt x="16396" y="21600"/>
                  </a:cubicBezTo>
                  <a:lnTo>
                    <a:pt x="1360" y="21600"/>
                  </a:lnTo>
                  <a:cubicBezTo>
                    <a:pt x="609" y="21600"/>
                    <a:pt x="0" y="20486"/>
                    <a:pt x="0" y="19113"/>
                  </a:cubicBezTo>
                  <a:lnTo>
                    <a:pt x="0" y="9165"/>
                  </a:ln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>
                <a:defRPr sz="28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defRPr>
              </a:pPr>
            </a:p>
          </p:txBody>
        </p:sp>
        <p:sp>
          <p:nvSpPr>
            <p:cNvPr id="1744" name="Shape 1744"/>
            <p:cNvSpPr/>
            <p:nvPr/>
          </p:nvSpPr>
          <p:spPr>
            <a:xfrm>
              <a:off x="636413" y="825060"/>
              <a:ext cx="2544328" cy="6692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786" tIns="60786" rIns="60786" bIns="60786" numCol="1" anchor="ctr">
              <a:spAutoFit/>
            </a:bodyPr>
            <a:lstStyle/>
            <a:p>
              <a:pPr>
                <a:defRPr sz="3600" b="1">
                  <a:solidFill>
                    <a:srgbClr val="FF26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dirty="0"/>
                <a:t> </a:t>
              </a:r>
              <a:r>
                <a:rPr dirty="0">
                  <a:solidFill>
                    <a:srgbClr val="000000"/>
                  </a:solidFill>
                </a:rPr>
                <a:t>闯关模式</a:t>
              </a:r>
              <a:endParaRPr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9" name="image5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98" y="10860"/>
            <a:ext cx="12174543" cy="657127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750" name="Shape 1750"/>
          <p:cNvSpPr/>
          <p:nvPr/>
        </p:nvSpPr>
        <p:spPr>
          <a:xfrm rot="10800000">
            <a:off x="7867753" y="3959018"/>
            <a:ext cx="1363131" cy="1375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839" y="0"/>
                </a:lnTo>
                <a:lnTo>
                  <a:pt x="13761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8181"/>
          </a:solidFill>
          <a:ln w="12700"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754" name="image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479" y="2453070"/>
            <a:ext cx="1683680" cy="168526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835" y="5335270"/>
            <a:ext cx="1352550" cy="495300"/>
          </a:xfrm>
          <a:prstGeom prst="rect">
            <a:avLst/>
          </a:prstGeom>
        </p:spPr>
      </p:pic>
      <p:sp>
        <p:nvSpPr>
          <p:cNvPr id="1755" name="Shape 1755"/>
          <p:cNvSpPr/>
          <p:nvPr/>
        </p:nvSpPr>
        <p:spPr>
          <a:xfrm>
            <a:off x="406193" y="2575126"/>
            <a:ext cx="3186430" cy="54673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algn="just">
              <a:lnSpc>
                <a:spcPct val="130000"/>
              </a:lnSpc>
              <a:defRPr sz="2300" b="1">
                <a:solidFill>
                  <a:srgbClr val="FFFB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问题1：视频无法播放？</a:t>
            </a:r>
          </a:p>
        </p:txBody>
      </p:sp>
      <p:sp>
        <p:nvSpPr>
          <p:cNvPr id="1756" name="Shape 1756"/>
          <p:cNvSpPr/>
          <p:nvPr/>
        </p:nvSpPr>
        <p:spPr>
          <a:xfrm>
            <a:off x="359645" y="3140967"/>
            <a:ext cx="4066540" cy="54673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algn="just">
              <a:lnSpc>
                <a:spcPct val="130000"/>
              </a:lnSpc>
              <a:defRPr sz="2300" b="1">
                <a:solidFill>
                  <a:srgbClr val="FFFB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问题2：视频无法播放下一集？</a:t>
            </a:r>
          </a:p>
        </p:txBody>
      </p:sp>
      <p:sp>
        <p:nvSpPr>
          <p:cNvPr id="1753" name="Shape 1753"/>
          <p:cNvSpPr/>
          <p:nvPr/>
        </p:nvSpPr>
        <p:spPr>
          <a:xfrm>
            <a:off x="7569835" y="5335270"/>
            <a:ext cx="1351915" cy="495935"/>
          </a:xfrm>
          <a:prstGeom prst="roundRect">
            <a:avLst>
              <a:gd name="adj" fmla="val 4471"/>
            </a:avLst>
          </a:prstGeom>
          <a:ln w="38100">
            <a:solidFill>
              <a:srgbClr val="FE2500"/>
            </a:solidFill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 fill="hold"/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0" grpId="6" bldLvl="0" animBg="1" advAuto="0"/>
      <p:bldP spid="1754" grpId="7" bldLvl="0" animBg="1" advAuto="0"/>
      <p:bldP spid="1755" grpId="1" animBg="1" advAuto="0"/>
      <p:bldP spid="1756" grpId="3" animBg="1" advAuto="0"/>
      <p:bldP spid="1753" grpId="5" bldLvl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4575" y="920750"/>
            <a:ext cx="6937375" cy="509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AutoShape 206"/>
          <p:cNvSpPr/>
          <p:nvPr/>
        </p:nvSpPr>
        <p:spPr>
          <a:xfrm>
            <a:off x="9251950" y="3379788"/>
            <a:ext cx="1000125" cy="365125"/>
          </a:xfrm>
          <a:prstGeom prst="wedgeRoundRectCallout">
            <a:avLst>
              <a:gd name="adj1" fmla="val -108574"/>
              <a:gd name="adj2" fmla="val 143481"/>
              <a:gd name="adj3" fmla="val 16667"/>
            </a:avLst>
          </a:prstGeom>
          <a:solidFill>
            <a:srgbClr val="006A6A"/>
          </a:solidFill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EEECE1"/>
                </a:solidFill>
                <a:latin typeface="楷体" panose="02010609060101010101" charset="-122"/>
                <a:ea typeface="楷体" panose="02010609060101010101" charset="-122"/>
              </a:rPr>
              <a:t>测验题</a:t>
            </a:r>
            <a:endParaRPr lang="zh-CN" altLang="en-US" sz="18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6084" name="AutoShape 206"/>
          <p:cNvSpPr/>
          <p:nvPr/>
        </p:nvSpPr>
        <p:spPr>
          <a:xfrm>
            <a:off x="1931988" y="5092700"/>
            <a:ext cx="1273175" cy="366713"/>
          </a:xfrm>
          <a:prstGeom prst="wedgeRoundRectCallout">
            <a:avLst>
              <a:gd name="adj1" fmla="val 180560"/>
              <a:gd name="adj2" fmla="val 106120"/>
              <a:gd name="adj3" fmla="val 16667"/>
            </a:avLst>
          </a:prstGeom>
          <a:solidFill>
            <a:srgbClr val="FF0000"/>
          </a:solidFill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EEECE1"/>
                </a:solidFill>
                <a:latin typeface="楷体" panose="02010609060101010101" charset="-122"/>
                <a:ea typeface="楷体" panose="02010609060101010101" charset="-122"/>
              </a:rPr>
              <a:t>提交测验</a:t>
            </a:r>
            <a:endParaRPr lang="zh-CN" altLang="en-US" sz="1800" b="1" dirty="0">
              <a:solidFill>
                <a:srgbClr val="EEECE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6085" name="AutoShape 206"/>
          <p:cNvSpPr/>
          <p:nvPr/>
        </p:nvSpPr>
        <p:spPr>
          <a:xfrm>
            <a:off x="6769100" y="5092700"/>
            <a:ext cx="1479550" cy="366713"/>
          </a:xfrm>
          <a:prstGeom prst="wedgeRoundRectCallout">
            <a:avLst>
              <a:gd name="adj1" fmla="val -100657"/>
              <a:gd name="adj2" fmla="val 101815"/>
              <a:gd name="adj3" fmla="val 16667"/>
            </a:avLst>
          </a:prstGeom>
          <a:solidFill>
            <a:srgbClr val="00B050"/>
          </a:solidFill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EEECE1"/>
                </a:solidFill>
                <a:latin typeface="楷体" panose="02010609060101010101" charset="-122"/>
                <a:ea typeface="楷体" panose="02010609060101010101" charset="-122"/>
              </a:rPr>
              <a:t>保存测验</a:t>
            </a:r>
            <a:endParaRPr lang="zh-CN" altLang="en-US" sz="18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6086" name="AutoShape 206"/>
          <p:cNvSpPr/>
          <p:nvPr/>
        </p:nvSpPr>
        <p:spPr>
          <a:xfrm>
            <a:off x="1677988" y="2928938"/>
            <a:ext cx="892175" cy="365125"/>
          </a:xfrm>
          <a:prstGeom prst="wedgeRoundRectCallout">
            <a:avLst>
              <a:gd name="adj1" fmla="val 125903"/>
              <a:gd name="adj2" fmla="val 169009"/>
              <a:gd name="adj3" fmla="val 16667"/>
            </a:avLst>
          </a:prstGeom>
          <a:solidFill>
            <a:srgbClr val="006A6A"/>
          </a:solidFill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EEECE1"/>
                </a:solidFill>
                <a:latin typeface="楷体" panose="02010609060101010101" charset="-122"/>
                <a:ea typeface="楷体" panose="02010609060101010101" charset="-122"/>
              </a:rPr>
              <a:t>选择项</a:t>
            </a:r>
            <a:endParaRPr lang="zh-CN" altLang="en-US" sz="18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6087" name="MH_SubTitle_1"/>
          <p:cNvSpPr/>
          <p:nvPr/>
        </p:nvSpPr>
        <p:spPr>
          <a:xfrm>
            <a:off x="1524000" y="1441450"/>
            <a:ext cx="9144000" cy="755650"/>
          </a:xfrm>
          <a:prstGeom prst="rect">
            <a:avLst/>
          </a:prstGeom>
          <a:solidFill>
            <a:srgbClr val="006A6A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</a:rPr>
              <a:t>确认试题全部完成，再提交，一旦提交就无法更改。</a:t>
            </a:r>
            <a:endParaRPr lang="en-US" altLang="zh-CN" sz="2400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</a:rPr>
              <a:t>只保存不提交的话，是没有成绩的。</a:t>
            </a:r>
            <a:endParaRPr lang="zh-CN" altLang="en-US" sz="2400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76645" y="1116648"/>
            <a:ext cx="453390" cy="25527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rebuchet MS" panose="020B0603020202020204"/>
              </a:rPr>
              <a:t>测验</a:t>
            </a:r>
            <a:endParaRPr kumimoji="0" lang="zh-CN" altLang="en-US" sz="1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rebuchet MS" panose="020B0603020202020204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35" y="553085"/>
            <a:ext cx="10895330" cy="6078855"/>
          </a:xfrm>
          <a:prstGeom prst="rect">
            <a:avLst/>
          </a:prstGeom>
        </p:spPr>
      </p:pic>
      <p:sp>
        <p:nvSpPr>
          <p:cNvPr id="1782" name="Shape 1782"/>
          <p:cNvSpPr/>
          <p:nvPr/>
        </p:nvSpPr>
        <p:spPr>
          <a:xfrm>
            <a:off x="7252335" y="1614805"/>
            <a:ext cx="3818890" cy="9531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lIns="45719" rIns="45719">
            <a:spAutoFit/>
          </a:bodyPr>
          <a:lstStyle/>
          <a:p>
            <a:pPr algn="ctr">
              <a:def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b="1" dirty="0">
                <a:solidFill>
                  <a:schemeClr val="bg1"/>
                </a:solidFill>
              </a:rPr>
              <a:t>视频+</a:t>
            </a:r>
            <a:r>
              <a:rPr b="1" dirty="0" smtClean="0">
                <a:solidFill>
                  <a:schemeClr val="bg1"/>
                </a:solidFill>
              </a:rPr>
              <a:t>测验完成</a:t>
            </a:r>
            <a:r>
              <a:rPr lang="en-US" b="1" dirty="0" smtClean="0">
                <a:solidFill>
                  <a:schemeClr val="bg1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0%</a:t>
            </a:r>
            <a:r>
              <a:rPr b="1" dirty="0">
                <a:solidFill>
                  <a:schemeClr val="bg1"/>
                </a:solidFill>
              </a:rPr>
              <a:t>，方可考试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784" name="Shape 1784"/>
          <p:cNvSpPr/>
          <p:nvPr/>
        </p:nvSpPr>
        <p:spPr>
          <a:xfrm>
            <a:off x="3542900" y="2677515"/>
            <a:ext cx="8000809" cy="400939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lvl="1" algn="just">
              <a:lnSpc>
                <a:spcPct val="130000"/>
              </a:lnSpc>
              <a:buSzPct val="100000"/>
              <a:buAutoNum type="arabicPeriod"/>
              <a:defRPr sz="28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dirty="0" err="1" smtClean="0">
                <a:latin typeface="楷体" panose="02010609060101010101" charset="-122"/>
                <a:ea typeface="楷体" panose="02010609060101010101" charset="-122"/>
              </a:rPr>
              <a:t>考试</a:t>
            </a:r>
            <a:r>
              <a:rPr dirty="0" err="1" smtClean="0">
                <a:solidFill>
                  <a:srgbClr val="C01900"/>
                </a:solidFill>
                <a:latin typeface="楷体" panose="02010609060101010101" charset="-122"/>
                <a:ea typeface="楷体" panose="02010609060101010101" charset="-122"/>
              </a:rPr>
              <a:t>限制时间</a:t>
            </a:r>
            <a:r>
              <a:rPr lang="en-US" dirty="0" smtClean="0">
                <a:solidFill>
                  <a:srgbClr val="C019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2022年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5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月4日— 5月10日</a:t>
            </a:r>
            <a:endParaRPr lang="en-US" altLang="zh-CN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1" algn="just">
              <a:lnSpc>
                <a:spcPct val="130000"/>
              </a:lnSpc>
              <a:buSzPct val="100000"/>
              <a:buFontTx/>
              <a:buAutoNum type="arabicPeriod"/>
              <a:defRPr sz="28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dirty="0" err="1" smtClean="0">
                <a:latin typeface="楷体" panose="02010609060101010101" charset="-122"/>
                <a:ea typeface="楷体" panose="02010609060101010101" charset="-122"/>
                <a:sym typeface="+mn-ea"/>
              </a:rPr>
              <a:t>保存考试之后</a:t>
            </a:r>
            <a:r>
              <a:rPr dirty="0" err="1">
                <a:latin typeface="楷体" panose="02010609060101010101" charset="-122"/>
                <a:ea typeface="楷体" panose="02010609060101010101" charset="-122"/>
                <a:sym typeface="+mn-ea"/>
              </a:rPr>
              <a:t>，下次登录考试时间是累计的</a:t>
            </a:r>
            <a:r>
              <a:rPr lang="zh-CN" dirty="0">
                <a:latin typeface="楷体" panose="02010609060101010101" charset="-122"/>
                <a:ea typeface="楷体" panose="02010609060101010101" charset="-122"/>
                <a:sym typeface="+mn-ea"/>
              </a:rPr>
              <a:t>，考试时</a:t>
            </a:r>
            <a:r>
              <a:rPr lang="zh-CN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长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6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0</a:t>
            </a:r>
            <a:r>
              <a:rPr lang="zh-CN" altLang="en-US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分钟，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允许重</a:t>
            </a:r>
            <a:r>
              <a:rPr lang="zh-CN" altLang="en-US" dirty="0" smtClean="0">
                <a:latin typeface="楷体" panose="02010609060101010101" charset="-122"/>
                <a:ea typeface="楷体" panose="02010609060101010101" charset="-122"/>
              </a:rPr>
              <a:t>考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dirty="0" smtClean="0">
                <a:latin typeface="楷体" panose="02010609060101010101" charset="-122"/>
                <a:ea typeface="楷体" panose="02010609060101010101" charset="-122"/>
              </a:rPr>
              <a:t>次，最后一次考试为最终成绩</a:t>
            </a:r>
            <a:r>
              <a:rPr dirty="0" smtClean="0"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en-US" dirty="0" smtClean="0">
              <a:latin typeface="楷体" panose="02010609060101010101" charset="-122"/>
              <a:ea typeface="楷体" panose="02010609060101010101" charset="-122"/>
            </a:endParaRPr>
          </a:p>
          <a:p>
            <a:pPr lvl="1" indent="0" algn="just">
              <a:lnSpc>
                <a:spcPct val="130000"/>
              </a:lnSpc>
              <a:buSzPct val="100000"/>
              <a:defRPr sz="28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dirty="0" smtClean="0"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一定</a:t>
            </a:r>
            <a:r>
              <a:rPr dirty="0">
                <a:latin typeface="楷体" panose="02010609060101010101" charset="-122"/>
                <a:ea typeface="楷体" panose="02010609060101010101" charset="-122"/>
              </a:rPr>
              <a:t>注意考试时间，</a:t>
            </a:r>
            <a:r>
              <a:rPr dirty="0">
                <a:solidFill>
                  <a:srgbClr val="C01900"/>
                </a:solidFill>
                <a:latin typeface="楷体" panose="02010609060101010101" charset="-122"/>
                <a:ea typeface="楷体" panose="02010609060101010101" charset="-122"/>
              </a:rPr>
              <a:t>错过时间按0分处理</a:t>
            </a:r>
            <a:r>
              <a:rPr lang="zh-CN" dirty="0">
                <a:solidFill>
                  <a:srgbClr val="C01900"/>
                </a:solidFill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zh-CN" dirty="0">
              <a:solidFill>
                <a:srgbClr val="C019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30000"/>
              </a:lnSpc>
              <a:buSzPct val="100000"/>
              <a:defRPr sz="2800">
                <a:solidFill>
                  <a:srgbClr val="C01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dirty="0" smtClean="0">
                <a:solidFill>
                  <a:srgbClr val="565656"/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dirty="0" smtClean="0">
                <a:solidFill>
                  <a:srgbClr val="565656"/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dirty="0">
                <a:solidFill>
                  <a:srgbClr val="565656"/>
                </a:solidFill>
                <a:latin typeface="楷体" panose="02010609060101010101" charset="-122"/>
                <a:ea typeface="楷体" panose="02010609060101010101" charset="-122"/>
              </a:rPr>
              <a:t>在时间结束之前，</a:t>
            </a:r>
            <a:r>
              <a:rPr dirty="0">
                <a:latin typeface="楷体" panose="02010609060101010101" charset="-122"/>
                <a:ea typeface="楷体" panose="02010609060101010101" charset="-122"/>
              </a:rPr>
              <a:t>一定要提交考试</a:t>
            </a:r>
            <a:r>
              <a:rPr dirty="0">
                <a:solidFill>
                  <a:srgbClr val="565656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dirty="0" smtClean="0">
                <a:solidFill>
                  <a:srgbClr val="565656"/>
                </a:solidFill>
                <a:latin typeface="楷体" panose="02010609060101010101" charset="-122"/>
                <a:ea typeface="楷体" panose="02010609060101010101" charset="-122"/>
              </a:rPr>
              <a:t>保存不提交时没成绩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dirty="0">
              <a:solidFill>
                <a:srgbClr val="565656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790" name="Group 1790"/>
          <p:cNvGrpSpPr/>
          <p:nvPr/>
        </p:nvGrpSpPr>
        <p:grpSpPr>
          <a:xfrm>
            <a:off x="4654250" y="1470556"/>
            <a:ext cx="1964901" cy="1508651"/>
            <a:chOff x="-131095" y="-362765"/>
            <a:chExt cx="1964900" cy="1508649"/>
          </a:xfrm>
        </p:grpSpPr>
        <p:sp>
          <p:nvSpPr>
            <p:cNvPr id="1785" name="Shape 1785"/>
            <p:cNvSpPr/>
            <p:nvPr/>
          </p:nvSpPr>
          <p:spPr>
            <a:xfrm rot="20432368">
              <a:off x="-85164" y="-95479"/>
              <a:ext cx="1918969" cy="638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600">
                  <a:solidFill>
                    <a:srgbClr val="FE2500"/>
                  </a:solidFill>
                  <a:latin typeface="FZMiaoWuS-GB"/>
                  <a:ea typeface="FZMiaoWuS-GB"/>
                  <a:cs typeface="FZMiaoWuS-GB"/>
                  <a:sym typeface="FZMiaoWuS-GB"/>
                </a:defRPr>
              </a:lvl1pPr>
            </a:lstStyle>
            <a:p>
              <a:r>
                <a:rPr dirty="0" err="1"/>
                <a:t>请注意</a:t>
              </a:r>
              <a:r>
                <a:rPr dirty="0"/>
                <a:t>！</a:t>
              </a:r>
              <a:endParaRPr dirty="0"/>
            </a:p>
          </p:txBody>
        </p:sp>
        <p:sp>
          <p:nvSpPr>
            <p:cNvPr id="1786" name="Shape 1786"/>
            <p:cNvSpPr/>
            <p:nvPr/>
          </p:nvSpPr>
          <p:spPr>
            <a:xfrm rot="1407938">
              <a:off x="-131095" y="-94903"/>
              <a:ext cx="556409" cy="14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C05"/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645" tIns="45645" rIns="45645" bIns="45645" numCol="1" anchor="t">
              <a:noAutofit/>
            </a:bodyPr>
            <a:lstStyle/>
            <a:p>
              <a:pPr>
                <a:defRPr>
                  <a:latin typeface="FZMiaoWuS-GB"/>
                  <a:ea typeface="FZMiaoWuS-GB"/>
                  <a:cs typeface="FZMiaoWuS-GB"/>
                  <a:sym typeface="FZMiaoWuS-GB"/>
                </a:defRPr>
              </a:pPr>
            </a:p>
          </p:txBody>
        </p:sp>
        <p:sp>
          <p:nvSpPr>
            <p:cNvPr id="1787" name="Shape 1787"/>
            <p:cNvSpPr/>
            <p:nvPr/>
          </p:nvSpPr>
          <p:spPr>
            <a:xfrm rot="4232368">
              <a:off x="418264" y="-199107"/>
              <a:ext cx="490638" cy="163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C05"/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645" tIns="45645" rIns="45645" bIns="45645" numCol="1" anchor="t">
              <a:noAutofit/>
            </a:bodyPr>
            <a:lstStyle/>
            <a:p>
              <a:pPr>
                <a:defRPr>
                  <a:latin typeface="FZMiaoWuS-GB"/>
                  <a:ea typeface="FZMiaoWuS-GB"/>
                  <a:cs typeface="FZMiaoWuS-GB"/>
                  <a:sym typeface="FZMiaoWuS-GB"/>
                </a:defRPr>
              </a:pPr>
            </a:p>
          </p:txBody>
        </p:sp>
        <p:sp>
          <p:nvSpPr>
            <p:cNvPr id="1788" name="Shape 1788"/>
            <p:cNvSpPr/>
            <p:nvPr/>
          </p:nvSpPr>
          <p:spPr>
            <a:xfrm rot="13470707">
              <a:off x="889802" y="614315"/>
              <a:ext cx="490638" cy="163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C05"/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645" tIns="45645" rIns="45645" bIns="45645" numCol="1" anchor="t">
              <a:noAutofit/>
            </a:bodyPr>
            <a:lstStyle/>
            <a:p>
              <a:pPr>
                <a:defRPr>
                  <a:latin typeface="FZMiaoWuS-GB"/>
                  <a:ea typeface="FZMiaoWuS-GB"/>
                  <a:cs typeface="FZMiaoWuS-GB"/>
                  <a:sym typeface="FZMiaoWuS-GB"/>
                </a:defRPr>
              </a:pPr>
            </a:p>
          </p:txBody>
        </p:sp>
        <p:sp>
          <p:nvSpPr>
            <p:cNvPr id="1789" name="Shape 1789"/>
            <p:cNvSpPr/>
            <p:nvPr/>
          </p:nvSpPr>
          <p:spPr>
            <a:xfrm rot="15591877">
              <a:off x="346649" y="818904"/>
              <a:ext cx="490638" cy="163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C05"/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645" tIns="45645" rIns="45645" bIns="45645" numCol="1" anchor="t">
              <a:noAutofit/>
            </a:bodyPr>
            <a:lstStyle/>
            <a:p>
              <a:pPr>
                <a:defRPr>
                  <a:latin typeface="FZMiaoWuS-GB"/>
                  <a:ea typeface="FZMiaoWuS-GB"/>
                  <a:cs typeface="FZMiaoWuS-GB"/>
                  <a:sym typeface="FZMiaoWuS-GB"/>
                </a:defRPr>
              </a:p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4" grpId="5" animBg="1" advAuto="0"/>
      <p:bldP spid="1790" grpId="4" bldLvl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17143" y="434157"/>
            <a:ext cx="3534410" cy="822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 smtClean="0">
                <a:solidFill>
                  <a:schemeClr val="bg1"/>
                </a:solidFill>
              </a:rPr>
              <a:t>CONTENTS</a:t>
            </a:r>
            <a:endParaRPr kumimoji="1"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45130" y="1597025"/>
            <a:ext cx="2745105" cy="15544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isometricOffAxis1Right">
                <a:rot lat="600000" lon="19500000" rev="0"/>
              </a:camera>
              <a:lightRig rig="threePt" dir="t">
                <a:rot lat="0" lon="0" rev="0"/>
              </a:lightRig>
            </a:scene3d>
            <a:sp3d extrusionH="266700" contourW="12700">
              <a:extrusionClr>
                <a:srgbClr val="A7A7A6"/>
              </a:extrusionClr>
              <a:contourClr>
                <a:srgbClr val="BEBCB9"/>
              </a:contourClr>
            </a:sp3d>
          </a:bodyPr>
          <a:lstStyle/>
          <a:p>
            <a:pPr algn="ctr"/>
            <a:endParaRPr lang="en-US" altLang="zh-CN" sz="9600" b="1">
              <a:ln w="6600">
                <a:prstDash val="solid"/>
              </a:ln>
              <a:blipFill>
                <a:blip r:embed="rId1">
                  <a:alphaModFix amt="99000"/>
                </a:blip>
                <a:stretch>
                  <a:fillRect/>
                </a:stretch>
              </a:blipFill>
              <a:effectLst>
                <a:outerShdw blurRad="63500" dist="342900" dir="720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1202" name="Text Placeholder 3"/>
          <p:cNvSpPr txBox="1"/>
          <p:nvPr/>
        </p:nvSpPr>
        <p:spPr>
          <a:xfrm>
            <a:off x="1599247" y="2087193"/>
            <a:ext cx="1641475" cy="15700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11500" b="1" dirty="0">
                <a:solidFill>
                  <a:srgbClr val="3B8DE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02</a:t>
            </a:r>
            <a:endParaRPr lang="zh-CN" altLang="en-US" sz="11500" b="1" dirty="0">
              <a:solidFill>
                <a:srgbClr val="3B8DE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03" name="文本框 16"/>
          <p:cNvSpPr txBox="1"/>
          <p:nvPr/>
        </p:nvSpPr>
        <p:spPr>
          <a:xfrm>
            <a:off x="3174047" y="2885705"/>
            <a:ext cx="5032375" cy="679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3B8D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移动端学习</a:t>
            </a:r>
            <a:endParaRPr lang="zh-CN" altLang="en-US" sz="3600" b="1" dirty="0">
              <a:solidFill>
                <a:srgbClr val="3B8D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04" name="等腰三角形 18"/>
          <p:cNvSpPr/>
          <p:nvPr/>
        </p:nvSpPr>
        <p:spPr>
          <a:xfrm rot="9233090">
            <a:off x="8789034" y="1993530"/>
            <a:ext cx="266700" cy="230188"/>
          </a:xfrm>
          <a:prstGeom prst="triangle">
            <a:avLst>
              <a:gd name="adj" fmla="val 50000"/>
            </a:avLst>
          </a:prstGeom>
          <a:solidFill>
            <a:srgbClr val="D8E8FB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sp>
        <p:nvSpPr>
          <p:cNvPr id="51205" name="等腰三角形 19"/>
          <p:cNvSpPr/>
          <p:nvPr/>
        </p:nvSpPr>
        <p:spPr>
          <a:xfrm rot="-6030425">
            <a:off x="8436609" y="2668218"/>
            <a:ext cx="396875" cy="342900"/>
          </a:xfrm>
          <a:prstGeom prst="triangle">
            <a:avLst>
              <a:gd name="adj" fmla="val 50000"/>
            </a:avLst>
          </a:prstGeom>
          <a:solidFill>
            <a:srgbClr val="89BBF2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sp>
        <p:nvSpPr>
          <p:cNvPr id="51206" name="等腰三角形 20"/>
          <p:cNvSpPr/>
          <p:nvPr/>
        </p:nvSpPr>
        <p:spPr>
          <a:xfrm rot="-228607">
            <a:off x="8304847" y="1344243"/>
            <a:ext cx="266700" cy="230187"/>
          </a:xfrm>
          <a:prstGeom prst="triangle">
            <a:avLst>
              <a:gd name="adj" fmla="val 50000"/>
            </a:avLst>
          </a:prstGeom>
          <a:solidFill>
            <a:srgbClr val="89BBF2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sp>
        <p:nvSpPr>
          <p:cNvPr id="51207" name="等腰三角形 21"/>
          <p:cNvSpPr/>
          <p:nvPr/>
        </p:nvSpPr>
        <p:spPr>
          <a:xfrm rot="-8687839">
            <a:off x="9346247" y="3026993"/>
            <a:ext cx="944562" cy="815975"/>
          </a:xfrm>
          <a:prstGeom prst="triangle">
            <a:avLst>
              <a:gd name="adj" fmla="val 50000"/>
            </a:avLst>
          </a:prstGeom>
          <a:solidFill>
            <a:srgbClr val="3B8DE9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sp>
        <p:nvSpPr>
          <p:cNvPr id="51212" name="等腰三角形 26"/>
          <p:cNvSpPr/>
          <p:nvPr/>
        </p:nvSpPr>
        <p:spPr>
          <a:xfrm rot="-3389784">
            <a:off x="7895272" y="1701430"/>
            <a:ext cx="127000" cy="109538"/>
          </a:xfrm>
          <a:prstGeom prst="triangle">
            <a:avLst>
              <a:gd name="adj" fmla="val 50000"/>
            </a:avLst>
          </a:prstGeom>
          <a:solidFill>
            <a:srgbClr val="D8E8FB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sp>
        <p:nvSpPr>
          <p:cNvPr id="51213" name="等腰三角形 27"/>
          <p:cNvSpPr/>
          <p:nvPr/>
        </p:nvSpPr>
        <p:spPr>
          <a:xfrm rot="8748521">
            <a:off x="8254047" y="1853830"/>
            <a:ext cx="128587" cy="109538"/>
          </a:xfrm>
          <a:prstGeom prst="triangle">
            <a:avLst>
              <a:gd name="adj" fmla="val 50000"/>
            </a:avLst>
          </a:prstGeom>
          <a:solidFill>
            <a:srgbClr val="89BBF2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cxnSp>
        <p:nvCxnSpPr>
          <p:cNvPr id="51214" name="Straight Connector 13"/>
          <p:cNvCxnSpPr/>
          <p:nvPr/>
        </p:nvCxnSpPr>
        <p:spPr>
          <a:xfrm flipH="1">
            <a:off x="1581784" y="3649293"/>
            <a:ext cx="6732588" cy="0"/>
          </a:xfrm>
          <a:prstGeom prst="line">
            <a:avLst/>
          </a:prstGeom>
          <a:ln w="19050" cap="sq" cmpd="sng">
            <a:solidFill>
              <a:srgbClr val="3B8DE9"/>
            </a:solidFill>
            <a:prstDash val="solid"/>
            <a:bevel/>
            <a:headEnd type="oval" w="med" len="med"/>
            <a:tailEnd type="none" w="med" len="med"/>
          </a:ln>
        </p:spPr>
      </p:cxnSp>
    </p:spTree>
    <p:custDataLst>
      <p:tags r:id="rId2"/>
    </p:custData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ṩľíḍè-Rectangle 3"/>
          <p:cNvSpPr/>
          <p:nvPr/>
        </p:nvSpPr>
        <p:spPr>
          <a:xfrm>
            <a:off x="735963" y="1124357"/>
            <a:ext cx="5274319" cy="4284873"/>
          </a:xfrm>
          <a:prstGeom prst="rect">
            <a:avLst/>
          </a:prstGeom>
          <a:blipFill dpi="0" rotWithShape="1">
            <a:blip r:embed="rId1"/>
            <a:srcRect/>
            <a:stretch>
              <a:fillRect l="-10989" r="-1091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4" name="íṩľíḍè-Rectangle 2"/>
          <p:cNvSpPr/>
          <p:nvPr/>
        </p:nvSpPr>
        <p:spPr>
          <a:xfrm>
            <a:off x="6096011" y="1124358"/>
            <a:ext cx="5376863" cy="42848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/>
          </a:p>
        </p:txBody>
      </p:sp>
      <p:sp>
        <p:nvSpPr>
          <p:cNvPr id="5" name="íṩľíḍè-Rectangle 9"/>
          <p:cNvSpPr/>
          <p:nvPr/>
        </p:nvSpPr>
        <p:spPr>
          <a:xfrm>
            <a:off x="6744076" y="1619428"/>
            <a:ext cx="4252077" cy="37702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第一次接触在线学习，怎么学？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íṩľíḍè-Rectangle 14"/>
          <p:cNvSpPr/>
          <p:nvPr/>
        </p:nvSpPr>
        <p:spPr>
          <a:xfrm>
            <a:off x="6744076" y="2660914"/>
            <a:ext cx="4252077" cy="5086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已选的课，怎么过？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íṩľíḍè-Rectangle 17"/>
          <p:cNvSpPr/>
          <p:nvPr/>
        </p:nvSpPr>
        <p:spPr>
          <a:xfrm>
            <a:off x="6744076" y="3965614"/>
            <a:ext cx="4252077" cy="37702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除了课程学习，还能收获什么？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815413" y="356660"/>
            <a:ext cx="4416491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你是否有这些困惑？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200025" y="436880"/>
            <a:ext cx="7239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226" name="文本框 99"/>
          <p:cNvSpPr txBox="1"/>
          <p:nvPr/>
        </p:nvSpPr>
        <p:spPr>
          <a:xfrm>
            <a:off x="989330" y="206375"/>
            <a:ext cx="86772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800" b="1" kern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扫描下方二维码，下载安装“学习通”</a:t>
            </a:r>
            <a:r>
              <a:rPr lang="zh-CN" altLang="en-US" sz="2800" b="1" kern="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APP</a:t>
            </a:r>
            <a:endParaRPr lang="zh-CN" altLang="en-US" sz="2800" b="1" kern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222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0" y="2178050"/>
            <a:ext cx="3417888" cy="3852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3"/>
          <p:cNvSpPr txBox="1">
            <a:spLocks noChangeArrowheads="1"/>
          </p:cNvSpPr>
          <p:nvPr/>
        </p:nvSpPr>
        <p:spPr bwMode="auto">
          <a:xfrm>
            <a:off x="3315494" y="5996782"/>
            <a:ext cx="1519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dirty="0" smtClean="0">
                <a:latin typeface="方正大黑简体" panose="02010601030101010101" charset="-122"/>
                <a:ea typeface="方正大黑简体" panose="02010601030101010101" charset="-122"/>
              </a:rPr>
              <a:t>IOS</a:t>
            </a:r>
            <a:r>
              <a:rPr lang="zh-CN" altLang="en-US" sz="2800" dirty="0" smtClean="0">
                <a:latin typeface="方正大黑简体" panose="02010601030101010101" charset="-122"/>
                <a:ea typeface="方正大黑简体" panose="02010601030101010101" charset="-122"/>
              </a:rPr>
              <a:t>系统</a:t>
            </a:r>
            <a:endParaRPr lang="zh-CN" altLang="en-US" sz="2800" dirty="0">
              <a:latin typeface="方正大黑简体" panose="02010601030101010101" charset="-122"/>
              <a:ea typeface="方正大黑简体" panose="02010601030101010101" charset="-122"/>
            </a:endParaRPr>
          </a:p>
        </p:txBody>
      </p:sp>
      <p:sp>
        <p:nvSpPr>
          <p:cNvPr id="41988" name="文本框 3"/>
          <p:cNvSpPr txBox="1">
            <a:spLocks noChangeArrowheads="1"/>
          </p:cNvSpPr>
          <p:nvPr/>
        </p:nvSpPr>
        <p:spPr bwMode="auto">
          <a:xfrm>
            <a:off x="7508082" y="5990432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dirty="0" err="1" smtClean="0">
                <a:latin typeface="方正大黑简体" panose="02010601030101010101" charset="-122"/>
                <a:ea typeface="方正大黑简体" panose="02010601030101010101" charset="-122"/>
              </a:rPr>
              <a:t>安卓</a:t>
            </a:r>
            <a:r>
              <a:rPr lang="zh-CN" altLang="en-US" sz="2800" dirty="0" smtClean="0">
                <a:latin typeface="方正大黑简体" panose="02010601030101010101" charset="-122"/>
                <a:ea typeface="方正大黑简体" panose="02010601030101010101" charset="-122"/>
              </a:rPr>
              <a:t>系统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00025" y="366395"/>
            <a:ext cx="723900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1023144" y="107157"/>
            <a:ext cx="17830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>
                <a:latin typeface="方正大黑简体" panose="02010601030101010101" charset="-122"/>
                <a:ea typeface="方正大黑简体" panose="02010601030101010101" charset="-122"/>
              </a:rPr>
              <a:t>学习通</a:t>
            </a:r>
            <a:r>
              <a:rPr lang="en-US" altLang="zh-CN" sz="2800">
                <a:latin typeface="方正大黑简体" panose="02010601030101010101" charset="-122"/>
                <a:ea typeface="方正大黑简体" panose="02010601030101010101" charset="-122"/>
              </a:rPr>
              <a:t>APP</a:t>
            </a:r>
            <a:endParaRPr lang="en-US" altLang="zh-CN" sz="2800">
              <a:latin typeface="方正大黑简体" panose="02010601030101010101" charset="-122"/>
              <a:ea typeface="方正大黑简体" panose="0201060103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99080" y="560705"/>
            <a:ext cx="2795270" cy="5533390"/>
            <a:chOff x="4408" y="883"/>
            <a:chExt cx="4402" cy="8714"/>
          </a:xfrm>
        </p:grpSpPr>
        <p:pic>
          <p:nvPicPr>
            <p:cNvPr id="4" name="图片 3" descr="23620625_153549137000_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08" y="883"/>
              <a:ext cx="4403" cy="871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6" y="2328"/>
              <a:ext cx="3527" cy="6053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6760845" y="443230"/>
            <a:ext cx="3153410" cy="5698490"/>
            <a:chOff x="10647" y="698"/>
            <a:chExt cx="4966" cy="8974"/>
          </a:xfrm>
        </p:grpSpPr>
        <p:pic>
          <p:nvPicPr>
            <p:cNvPr id="5" name="图片 4" descr="10675901_110433904000_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47" y="698"/>
              <a:ext cx="4966" cy="897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34" y="2032"/>
              <a:ext cx="3685" cy="6275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本框 99"/>
          <p:cNvSpPr txBox="1"/>
          <p:nvPr/>
        </p:nvSpPr>
        <p:spPr>
          <a:xfrm>
            <a:off x="537528" y="391379"/>
            <a:ext cx="100155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800" b="1" kern="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如何登录学习通？</a:t>
            </a:r>
            <a:endParaRPr lang="zh-CN" altLang="en-US" sz="2800" b="1" kern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5014" y="1245300"/>
            <a:ext cx="2922961" cy="50390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067" y="1245300"/>
            <a:ext cx="2968989" cy="5039063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5286704" y="2932387"/>
            <a:ext cx="1418896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Shape 1848"/>
          <p:cNvSpPr/>
          <p:nvPr/>
        </p:nvSpPr>
        <p:spPr>
          <a:xfrm rot="298405">
            <a:off x="6556745" y="3792833"/>
            <a:ext cx="2169265" cy="288290"/>
          </a:xfrm>
          <a:prstGeom prst="rect">
            <a:avLst/>
          </a:prstGeom>
          <a:ln w="12700">
            <a:miter lim="400000"/>
          </a:ln>
        </p:spPr>
        <p:txBody>
          <a:bodyPr lIns="45645" tIns="45645" rIns="45645" bIns="45645" anchor="ctr">
            <a:spAutoFit/>
          </a:bodyPr>
          <a:lstStyle>
            <a:lvl1pPr algn="r">
              <a:defRPr sz="1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尔雅慕课网络学习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1055" y="738437"/>
            <a:ext cx="3354635" cy="5764138"/>
          </a:xfrm>
          <a:prstGeom prst="rect">
            <a:avLst/>
          </a:prstGeom>
        </p:spPr>
      </p:pic>
      <p:sp>
        <p:nvSpPr>
          <p:cNvPr id="3" name="右箭头 2"/>
          <p:cNvSpPr/>
          <p:nvPr/>
        </p:nvSpPr>
        <p:spPr>
          <a:xfrm>
            <a:off x="5381297" y="2942897"/>
            <a:ext cx="1418896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800" y="738437"/>
            <a:ext cx="2944542" cy="565202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646" y="656897"/>
            <a:ext cx="3150071" cy="54601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165" y="656897"/>
            <a:ext cx="3117612" cy="55967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81" y="656897"/>
            <a:ext cx="3014713" cy="5460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Shape 1848"/>
          <p:cNvSpPr/>
          <p:nvPr/>
        </p:nvSpPr>
        <p:spPr>
          <a:xfrm rot="298405">
            <a:off x="6556745" y="3792833"/>
            <a:ext cx="2169265" cy="288290"/>
          </a:xfrm>
          <a:prstGeom prst="rect">
            <a:avLst/>
          </a:prstGeom>
          <a:ln w="12700">
            <a:miter lim="400000"/>
          </a:ln>
        </p:spPr>
        <p:txBody>
          <a:bodyPr lIns="45645" tIns="45645" rIns="45645" bIns="45645" anchor="ctr">
            <a:spAutoFit/>
          </a:bodyPr>
          <a:lstStyle>
            <a:lvl1pPr algn="r">
              <a:defRPr sz="1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尔雅慕课网络学习</a:t>
            </a:r>
          </a:p>
        </p:txBody>
      </p:sp>
      <p:sp>
        <p:nvSpPr>
          <p:cNvPr id="56324" name="文本框 99"/>
          <p:cNvSpPr txBox="1"/>
          <p:nvPr/>
        </p:nvSpPr>
        <p:spPr>
          <a:xfrm>
            <a:off x="568696" y="274225"/>
            <a:ext cx="30337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zh-CN" altLang="en-US" sz="2800" b="1" kern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开启移动学习</a:t>
            </a:r>
            <a:endParaRPr lang="zh-CN" altLang="en-US" sz="2800" b="1" kern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557" y="796194"/>
            <a:ext cx="3413168" cy="58706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272" y="791404"/>
            <a:ext cx="3431139" cy="5885358"/>
          </a:xfrm>
          <a:prstGeom prst="rect">
            <a:avLst/>
          </a:prstGeom>
        </p:spPr>
      </p:pic>
      <p:sp>
        <p:nvSpPr>
          <p:cNvPr id="3" name="右箭头 2"/>
          <p:cNvSpPr/>
          <p:nvPr/>
        </p:nvSpPr>
        <p:spPr>
          <a:xfrm>
            <a:off x="4971393" y="3005959"/>
            <a:ext cx="1313793" cy="693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Shape 1848"/>
          <p:cNvSpPr/>
          <p:nvPr/>
        </p:nvSpPr>
        <p:spPr>
          <a:xfrm rot="298405">
            <a:off x="6556745" y="3792833"/>
            <a:ext cx="2169265" cy="288290"/>
          </a:xfrm>
          <a:prstGeom prst="rect">
            <a:avLst/>
          </a:prstGeom>
          <a:ln w="12700">
            <a:miter lim="400000"/>
          </a:ln>
        </p:spPr>
        <p:txBody>
          <a:bodyPr lIns="45645" tIns="45645" rIns="45645" bIns="45645" anchor="ctr">
            <a:spAutoFit/>
          </a:bodyPr>
          <a:lstStyle>
            <a:lvl1pPr algn="r">
              <a:defRPr sz="1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尔雅慕课网络学习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798" y="591296"/>
            <a:ext cx="3312099" cy="57240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459" y="580057"/>
            <a:ext cx="3323466" cy="5735286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1290415" y="2495372"/>
            <a:ext cx="991312" cy="3931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940459" y="2503918"/>
            <a:ext cx="1221201" cy="4016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533" y="591296"/>
            <a:ext cx="2856426" cy="581661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4748" y="357614"/>
            <a:ext cx="2856426" cy="5816611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874748" y="2019361"/>
            <a:ext cx="2666287" cy="461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529" y="304669"/>
            <a:ext cx="3701947" cy="6319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477" y="304669"/>
            <a:ext cx="3640329" cy="62568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509"/>
          <p:cNvSpPr/>
          <p:nvPr/>
        </p:nvSpPr>
        <p:spPr>
          <a:xfrm>
            <a:off x="6350" y="4475250"/>
            <a:ext cx="12180887" cy="2377841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01" name="Shape 1801"/>
          <p:cNvSpPr/>
          <p:nvPr/>
        </p:nvSpPr>
        <p:spPr>
          <a:xfrm>
            <a:off x="6878666" y="5292002"/>
            <a:ext cx="793441" cy="79185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815" name="Group 1815"/>
          <p:cNvGrpSpPr/>
          <p:nvPr/>
        </p:nvGrpSpPr>
        <p:grpSpPr>
          <a:xfrm>
            <a:off x="1310766" y="5399904"/>
            <a:ext cx="9578408" cy="579216"/>
            <a:chOff x="0" y="14281"/>
            <a:chExt cx="9578407" cy="579214"/>
          </a:xfrm>
        </p:grpSpPr>
        <p:sp>
          <p:nvSpPr>
            <p:cNvPr id="1802" name="Shape 1802"/>
            <p:cNvSpPr/>
            <p:nvPr/>
          </p:nvSpPr>
          <p:spPr>
            <a:xfrm>
              <a:off x="0" y="295159"/>
              <a:ext cx="9578407" cy="1"/>
            </a:xfrm>
            <a:prstGeom prst="line">
              <a:avLst/>
            </a:prstGeom>
            <a:noFill/>
            <a:ln w="31750" cap="flat">
              <a:solidFill>
                <a:srgbClr val="FFFFFF">
                  <a:alpha val="79000"/>
                </a:srgbClr>
              </a:solidFill>
              <a:prstDash val="sysDash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1805" name="Group 1805"/>
            <p:cNvGrpSpPr/>
            <p:nvPr/>
          </p:nvGrpSpPr>
          <p:grpSpPr>
            <a:xfrm>
              <a:off x="1194921" y="31737"/>
              <a:ext cx="842789" cy="561758"/>
              <a:chOff x="0" y="0"/>
              <a:chExt cx="842787" cy="561757"/>
            </a:xfrm>
          </p:grpSpPr>
          <p:sp>
            <p:nvSpPr>
              <p:cNvPr id="1803" name="Shape 1803"/>
              <p:cNvSpPr/>
              <p:nvPr/>
            </p:nvSpPr>
            <p:spPr>
              <a:xfrm>
                <a:off x="0" y="0"/>
                <a:ext cx="561757" cy="561757"/>
              </a:xfrm>
              <a:prstGeom prst="ellipse">
                <a:avLst/>
              </a:prstGeom>
              <a:solidFill>
                <a:srgbClr val="0030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645" tIns="45645" rIns="45645" bIns="45645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804" name="Shape 1804"/>
              <p:cNvSpPr/>
              <p:nvPr/>
            </p:nvSpPr>
            <p:spPr>
              <a:xfrm>
                <a:off x="63855" y="50011"/>
                <a:ext cx="778932" cy="4406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3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01</a:t>
                </a:r>
              </a:p>
            </p:txBody>
          </p:sp>
        </p:grpSp>
        <p:grpSp>
          <p:nvGrpSpPr>
            <p:cNvPr id="1808" name="Group 1808"/>
            <p:cNvGrpSpPr/>
            <p:nvPr/>
          </p:nvGrpSpPr>
          <p:grpSpPr>
            <a:xfrm>
              <a:off x="3248343" y="31737"/>
              <a:ext cx="842532" cy="561758"/>
              <a:chOff x="0" y="0"/>
              <a:chExt cx="842531" cy="561757"/>
            </a:xfrm>
          </p:grpSpPr>
          <p:sp>
            <p:nvSpPr>
              <p:cNvPr id="1806" name="Shape 1806"/>
              <p:cNvSpPr/>
              <p:nvPr/>
            </p:nvSpPr>
            <p:spPr>
              <a:xfrm>
                <a:off x="0" y="0"/>
                <a:ext cx="561757" cy="561757"/>
              </a:xfrm>
              <a:prstGeom prst="ellipse">
                <a:avLst/>
              </a:prstGeom>
              <a:solidFill>
                <a:srgbClr val="0030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645" tIns="45645" rIns="45645" bIns="45645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807" name="Shape 1807"/>
              <p:cNvSpPr/>
              <p:nvPr/>
            </p:nvSpPr>
            <p:spPr>
              <a:xfrm>
                <a:off x="63599" y="50009"/>
                <a:ext cx="778932" cy="4406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3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02</a:t>
                </a:r>
              </a:p>
            </p:txBody>
          </p:sp>
        </p:grpSp>
        <p:grpSp>
          <p:nvGrpSpPr>
            <p:cNvPr id="1811" name="Group 1811"/>
            <p:cNvGrpSpPr/>
            <p:nvPr/>
          </p:nvGrpSpPr>
          <p:grpSpPr>
            <a:xfrm>
              <a:off x="5684203" y="14281"/>
              <a:ext cx="826693" cy="561758"/>
              <a:chOff x="0" y="0"/>
              <a:chExt cx="826692" cy="561757"/>
            </a:xfrm>
          </p:grpSpPr>
          <p:sp>
            <p:nvSpPr>
              <p:cNvPr id="1809" name="Shape 1809"/>
              <p:cNvSpPr/>
              <p:nvPr/>
            </p:nvSpPr>
            <p:spPr>
              <a:xfrm>
                <a:off x="0" y="0"/>
                <a:ext cx="561757" cy="561757"/>
              </a:xfrm>
              <a:prstGeom prst="ellipse">
                <a:avLst/>
              </a:prstGeom>
              <a:solidFill>
                <a:srgbClr val="0030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645" tIns="45645" rIns="45645" bIns="45645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810" name="Shape 1810"/>
              <p:cNvSpPr/>
              <p:nvPr/>
            </p:nvSpPr>
            <p:spPr>
              <a:xfrm>
                <a:off x="47760" y="49675"/>
                <a:ext cx="778932" cy="4406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3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03</a:t>
                </a:r>
              </a:p>
            </p:txBody>
          </p:sp>
        </p:grpSp>
      </p:grpSp>
      <p:grpSp>
        <p:nvGrpSpPr>
          <p:cNvPr id="1818" name="Group 1818"/>
          <p:cNvGrpSpPr/>
          <p:nvPr/>
        </p:nvGrpSpPr>
        <p:grpSpPr>
          <a:xfrm>
            <a:off x="5504888" y="231179"/>
            <a:ext cx="1228248" cy="1228248"/>
            <a:chOff x="0" y="-1"/>
            <a:chExt cx="1228247" cy="1228247"/>
          </a:xfrm>
        </p:grpSpPr>
        <p:sp>
          <p:nvSpPr>
            <p:cNvPr id="1816" name="Shape 1816"/>
            <p:cNvSpPr/>
            <p:nvPr/>
          </p:nvSpPr>
          <p:spPr>
            <a:xfrm>
              <a:off x="0" y="-1"/>
              <a:ext cx="1228247" cy="1228247"/>
            </a:xfrm>
            <a:prstGeom prst="ellipse">
              <a:avLst/>
            </a:prstGeom>
            <a:solidFill>
              <a:srgbClr val="00518E"/>
            </a:solidFill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Shape 1817"/>
            <p:cNvSpPr/>
            <p:nvPr/>
          </p:nvSpPr>
          <p:spPr>
            <a:xfrm>
              <a:off x="172476" y="162002"/>
              <a:ext cx="883295" cy="8978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53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0</a:t>
              </a:r>
              <a:r>
                <a:rPr lang="en-US" dirty="0"/>
                <a:t>3</a:t>
              </a:r>
              <a:endParaRPr lang="en-US" dirty="0"/>
            </a:p>
          </p:txBody>
        </p:sp>
      </p:grpSp>
      <p:sp>
        <p:nvSpPr>
          <p:cNvPr id="1819" name="Shape 1819"/>
          <p:cNvSpPr/>
          <p:nvPr/>
        </p:nvSpPr>
        <p:spPr>
          <a:xfrm>
            <a:off x="1431629" y="1686395"/>
            <a:ext cx="11161242" cy="80772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4700">
                <a:latin typeface="Helvetica"/>
                <a:ea typeface="Helvetica"/>
                <a:cs typeface="Helvetica"/>
                <a:sym typeface="Helvetica"/>
              </a:defRPr>
            </a:pPr>
            <a:r>
              <a:t>最重要的锦囊！</a:t>
            </a:r>
            <a:r>
              <a:rPr sz="2400">
                <a:solidFill>
                  <a:srgbClr val="0D0D0D"/>
                </a:solidFill>
              </a:rPr>
              <a:t>忘记密码，不能学习</a:t>
            </a:r>
            <a:r>
              <a:rPr lang="en-US" sz="2400">
                <a:solidFill>
                  <a:srgbClr val="0D0D0D"/>
                </a:solidFill>
              </a:rPr>
              <a:t>......</a:t>
            </a:r>
            <a:r>
              <a:rPr sz="2400">
                <a:solidFill>
                  <a:srgbClr val="0D0D0D"/>
                </a:solidFill>
              </a:rPr>
              <a:t>？</a:t>
            </a:r>
            <a:endParaRPr sz="2400">
              <a:solidFill>
                <a:srgbClr val="0D0D0D"/>
              </a:solidFill>
            </a:endParaRPr>
          </a:p>
        </p:txBody>
      </p:sp>
      <p:sp>
        <p:nvSpPr>
          <p:cNvPr id="1820" name="Shape 1820"/>
          <p:cNvSpPr/>
          <p:nvPr/>
        </p:nvSpPr>
        <p:spPr>
          <a:xfrm>
            <a:off x="1431925" y="2720975"/>
            <a:ext cx="9243060" cy="80772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4700">
                <a:latin typeface="Helvetica"/>
                <a:ea typeface="Helvetica"/>
                <a:cs typeface="Helvetica"/>
                <a:sym typeface="Helvetica"/>
              </a:defRPr>
            </a:pPr>
            <a:r>
              <a:rPr sz="4700" dirty="0" err="1"/>
              <a:t>找客服</a:t>
            </a:r>
            <a:r>
              <a:rPr sz="4700" dirty="0"/>
              <a:t>！！</a:t>
            </a:r>
            <a:r>
              <a:rPr lang="zh-CN" altLang="en-US" sz="3200" b="1" dirty="0"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ea typeface="宋体" panose="02010600030101010101" pitchFamily="2" charset="-122"/>
              </a:rPr>
              <a:t>客服热线：</a:t>
            </a:r>
            <a:r>
              <a:rPr lang="en-US" altLang="zh-CN" sz="3200" dirty="0">
                <a:ea typeface="宋体" panose="02010600030101010101" pitchFamily="2" charset="-122"/>
              </a:rPr>
              <a:t>400—0698—603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3331" y="3598799"/>
            <a:ext cx="3052421" cy="82586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700" dirty="0">
                <a:latin typeface="Helvetica"/>
                <a:ea typeface="Helvetica"/>
                <a:cs typeface="Helvetica"/>
              </a:rPr>
              <a:t>在线客服</a:t>
            </a:r>
            <a:endParaRPr lang="zh-CN" altLang="en-US" sz="4700" dirty="0">
              <a:latin typeface="Helvetica"/>
              <a:ea typeface="Helvetica"/>
              <a:cs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9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1" grpId="2" bldLvl="0" animBg="1" advAuto="0"/>
      <p:bldP spid="1815" grpId="1" bldLvl="0" animBg="1" advAuto="0"/>
      <p:bldP spid="1818" grpId="3" bldLvl="0" animBg="1" advAuto="0"/>
      <p:bldP spid="1819" grpId="4" animBg="1" advAuto="0"/>
      <p:bldP spid="1820" grpId="5" animBg="1" advAuto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ṣļîḑé-Freeform: Shape 2"/>
          <p:cNvSpPr/>
          <p:nvPr/>
        </p:nvSpPr>
        <p:spPr>
          <a:xfrm>
            <a:off x="4092203" y="2037273"/>
            <a:ext cx="4058716" cy="3046193"/>
          </a:xfrm>
          <a:custGeom>
            <a:avLst/>
            <a:gdLst>
              <a:gd name="connsiteX0" fmla="*/ 242980 w 3585882"/>
              <a:gd name="connsiteY0" fmla="*/ 2691317 h 2782757"/>
              <a:gd name="connsiteX1" fmla="*/ 0 w 3585882"/>
              <a:gd name="connsiteY1" fmla="*/ 1792941 h 2782757"/>
              <a:gd name="connsiteX2" fmla="*/ 1792941 w 3585882"/>
              <a:gd name="connsiteY2" fmla="*/ 0 h 2782757"/>
              <a:gd name="connsiteX3" fmla="*/ 3585882 w 3585882"/>
              <a:gd name="connsiteY3" fmla="*/ 1792941 h 2782757"/>
              <a:gd name="connsiteX4" fmla="*/ 3342903 w 3585882"/>
              <a:gd name="connsiteY4" fmla="*/ 2691317 h 2782757"/>
              <a:gd name="connsiteX5" fmla="*/ 334420 w 3585882"/>
              <a:gd name="connsiteY5" fmla="*/ 2782757 h 2782757"/>
              <a:gd name="connsiteX0-1" fmla="*/ 242980 w 3585882"/>
              <a:gd name="connsiteY0-2" fmla="*/ 2691317 h 2691317"/>
              <a:gd name="connsiteX1-3" fmla="*/ 0 w 3585882"/>
              <a:gd name="connsiteY1-4" fmla="*/ 1792941 h 2691317"/>
              <a:gd name="connsiteX2-5" fmla="*/ 1792941 w 3585882"/>
              <a:gd name="connsiteY2-6" fmla="*/ 0 h 2691317"/>
              <a:gd name="connsiteX3-7" fmla="*/ 3585882 w 3585882"/>
              <a:gd name="connsiteY3-8" fmla="*/ 1792941 h 2691317"/>
              <a:gd name="connsiteX4-9" fmla="*/ 3342903 w 3585882"/>
              <a:gd name="connsiteY4-10" fmla="*/ 2691317 h 26913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85882" h="2691317">
                <a:moveTo>
                  <a:pt x="242980" y="2691317"/>
                </a:moveTo>
                <a:cubicBezTo>
                  <a:pt x="87926" y="2427846"/>
                  <a:pt x="0" y="2120662"/>
                  <a:pt x="0" y="1792941"/>
                </a:cubicBezTo>
                <a:cubicBezTo>
                  <a:pt x="0" y="802727"/>
                  <a:pt x="802727" y="0"/>
                  <a:pt x="1792941" y="0"/>
                </a:cubicBezTo>
                <a:cubicBezTo>
                  <a:pt x="2783155" y="0"/>
                  <a:pt x="3585882" y="802727"/>
                  <a:pt x="3585882" y="1792941"/>
                </a:cubicBezTo>
                <a:cubicBezTo>
                  <a:pt x="3585882" y="2120662"/>
                  <a:pt x="3497956" y="2427846"/>
                  <a:pt x="3342903" y="2691317"/>
                </a:cubicBezTo>
              </a:path>
            </a:pathLst>
          </a:custGeom>
          <a:noFill/>
          <a:ln w="88900" cap="rnd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4" name="îṣļîḑé-Oval 4"/>
          <p:cNvSpPr/>
          <p:nvPr/>
        </p:nvSpPr>
        <p:spPr>
          <a:xfrm>
            <a:off x="6923158" y="2047418"/>
            <a:ext cx="659540" cy="659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5" name="îṣļîḑé-Oval 7"/>
          <p:cNvSpPr/>
          <p:nvPr/>
        </p:nvSpPr>
        <p:spPr>
          <a:xfrm>
            <a:off x="7805929" y="3762226"/>
            <a:ext cx="659540" cy="659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6" name="îṣļîḑé-Oval 10"/>
          <p:cNvSpPr/>
          <p:nvPr/>
        </p:nvSpPr>
        <p:spPr>
          <a:xfrm>
            <a:off x="3777654" y="3762226"/>
            <a:ext cx="659540" cy="659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7" name="îṣļîḑé-Oval 13"/>
          <p:cNvSpPr/>
          <p:nvPr/>
        </p:nvSpPr>
        <p:spPr>
          <a:xfrm>
            <a:off x="4660423" y="2047418"/>
            <a:ext cx="659540" cy="659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grpSp>
        <p:nvGrpSpPr>
          <p:cNvPr id="26" name="组合 25"/>
          <p:cNvGrpSpPr/>
          <p:nvPr/>
        </p:nvGrpSpPr>
        <p:grpSpPr>
          <a:xfrm>
            <a:off x="335361" y="1842647"/>
            <a:ext cx="11856639" cy="2694812"/>
            <a:chOff x="251520" y="1381985"/>
            <a:chExt cx="8892479" cy="2021109"/>
          </a:xfrm>
        </p:grpSpPr>
        <p:grpSp>
          <p:nvGrpSpPr>
            <p:cNvPr id="8" name="Group 15"/>
            <p:cNvGrpSpPr/>
            <p:nvPr/>
          </p:nvGrpSpPr>
          <p:grpSpPr>
            <a:xfrm>
              <a:off x="476863" y="1381985"/>
              <a:ext cx="2597148" cy="670243"/>
              <a:chOff x="-95596" y="2293341"/>
              <a:chExt cx="3059446" cy="789546"/>
            </a:xfrm>
          </p:grpSpPr>
          <p:sp>
            <p:nvSpPr>
              <p:cNvPr id="24" name="îṣļîḑé-TextBox 16"/>
              <p:cNvSpPr txBox="1"/>
              <p:nvPr/>
            </p:nvSpPr>
            <p:spPr bwMode="auto">
              <a:xfrm>
                <a:off x="-95596" y="2597119"/>
                <a:ext cx="3053722" cy="485768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186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课程视频、章节测验、课程阅读</a:t>
                </a:r>
                <a:endParaRPr lang="zh-CN" altLang="en-US" sz="18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îṣļîḑé-TextBox 17"/>
              <p:cNvSpPr txBox="1"/>
              <p:nvPr/>
            </p:nvSpPr>
            <p:spPr bwMode="auto">
              <a:xfrm>
                <a:off x="1014550" y="2293341"/>
                <a:ext cx="1949300" cy="21753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Autofit/>
              </a:bodyPr>
              <a:lstStyle/>
              <a:p>
                <a:pPr algn="r">
                  <a:buClr>
                    <a:prstClr val="white"/>
                  </a:buClr>
                  <a:defRPr/>
                </a:pPr>
                <a:r>
                  <a:rPr lang="zh-CN" altLang="en-US" sz="2135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完成任务点</a:t>
                </a:r>
                <a:endParaRPr lang="zh-CN" altLang="en-US" sz="2135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Group 18"/>
            <p:cNvGrpSpPr/>
            <p:nvPr/>
          </p:nvGrpSpPr>
          <p:grpSpPr>
            <a:xfrm>
              <a:off x="6086536" y="1398604"/>
              <a:ext cx="2219445" cy="516256"/>
              <a:chOff x="789449" y="2293341"/>
              <a:chExt cx="2614511" cy="608150"/>
            </a:xfrm>
          </p:grpSpPr>
          <p:sp>
            <p:nvSpPr>
              <p:cNvPr id="22" name="îṣļîḑé-TextBox 19"/>
              <p:cNvSpPr txBox="1"/>
              <p:nvPr/>
            </p:nvSpPr>
            <p:spPr bwMode="auto">
              <a:xfrm>
                <a:off x="789449" y="2572578"/>
                <a:ext cx="2614511" cy="328913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86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登录、进度等咨询在线客服</a:t>
                </a:r>
                <a:endParaRPr lang="zh-CN" altLang="en-US" sz="18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îṣļîḑé-TextBox 20"/>
              <p:cNvSpPr txBox="1"/>
              <p:nvPr/>
            </p:nvSpPr>
            <p:spPr bwMode="auto">
              <a:xfrm>
                <a:off x="789450" y="2293341"/>
                <a:ext cx="1949300" cy="21753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Autofit/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zh-CN" altLang="en-US" sz="2135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遇到状况找客服</a:t>
                </a:r>
                <a:endParaRPr lang="zh-CN" altLang="en-US" sz="2135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Group 21"/>
            <p:cNvGrpSpPr/>
            <p:nvPr/>
          </p:nvGrpSpPr>
          <p:grpSpPr>
            <a:xfrm>
              <a:off x="251520" y="2768140"/>
              <a:ext cx="2356379" cy="634954"/>
              <a:chOff x="-244054" y="3793412"/>
              <a:chExt cx="2775819" cy="747977"/>
            </a:xfrm>
          </p:grpSpPr>
          <p:sp>
            <p:nvSpPr>
              <p:cNvPr id="20" name="îṣļîḑé-TextBox 22"/>
              <p:cNvSpPr txBox="1"/>
              <p:nvPr/>
            </p:nvSpPr>
            <p:spPr bwMode="auto">
              <a:xfrm>
                <a:off x="-244054" y="4130235"/>
                <a:ext cx="2775817" cy="411154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186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注意查看学习时间、考试时间</a:t>
                </a:r>
                <a:endParaRPr lang="zh-CN" altLang="en-US" sz="18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îṣļîḑé-TextBox 23"/>
              <p:cNvSpPr txBox="1"/>
              <p:nvPr/>
            </p:nvSpPr>
            <p:spPr bwMode="auto">
              <a:xfrm>
                <a:off x="-85380" y="3793412"/>
                <a:ext cx="2617145" cy="31935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Autofit/>
              </a:bodyPr>
              <a:lstStyle/>
              <a:p>
                <a:pPr algn="r">
                  <a:buClr>
                    <a:prstClr val="white"/>
                  </a:buClr>
                  <a:defRPr/>
                </a:pPr>
                <a:r>
                  <a:rPr lang="zh-CN" altLang="en-US" sz="2135" b="1" dirty="0">
                    <a:solidFill>
                      <a:schemeClr val="accent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指定时间完成学习、考试</a:t>
                </a:r>
                <a:endParaRPr lang="zh-CN" altLang="en-US" sz="2135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Group 24"/>
            <p:cNvGrpSpPr/>
            <p:nvPr/>
          </p:nvGrpSpPr>
          <p:grpSpPr>
            <a:xfrm>
              <a:off x="6516216" y="2811357"/>
              <a:ext cx="2627783" cy="504357"/>
              <a:chOff x="630402" y="2242431"/>
              <a:chExt cx="3095534" cy="594134"/>
            </a:xfrm>
          </p:grpSpPr>
          <p:sp>
            <p:nvSpPr>
              <p:cNvPr id="18" name="îṣļîḑé-TextBox 25"/>
              <p:cNvSpPr txBox="1"/>
              <p:nvPr/>
            </p:nvSpPr>
            <p:spPr bwMode="auto">
              <a:xfrm>
                <a:off x="645005" y="2547208"/>
                <a:ext cx="3080931" cy="289357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86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对课程内容有疑问咨询课程答疑</a:t>
                </a:r>
                <a:endParaRPr lang="zh-CN" altLang="en-US" sz="18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îṣļîḑé-TextBox 26"/>
              <p:cNvSpPr txBox="1"/>
              <p:nvPr/>
            </p:nvSpPr>
            <p:spPr bwMode="auto">
              <a:xfrm>
                <a:off x="630402" y="2242431"/>
                <a:ext cx="1949300" cy="28108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Autofit/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zh-CN" altLang="en-US" sz="2135" b="1" dirty="0">
                    <a:solidFill>
                      <a:schemeClr val="accent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课程难题问答疑</a:t>
                </a:r>
                <a:endParaRPr lang="zh-CN" altLang="en-US" sz="2135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3" name="îṣļîḑé-Freeform: Shape 28"/>
          <p:cNvSpPr/>
          <p:nvPr/>
        </p:nvSpPr>
        <p:spPr bwMode="auto">
          <a:xfrm>
            <a:off x="4660423" y="2055363"/>
            <a:ext cx="633204" cy="633204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14" name="îṣļîḑé-Freeform: Shape 29"/>
          <p:cNvSpPr/>
          <p:nvPr/>
        </p:nvSpPr>
        <p:spPr bwMode="auto">
          <a:xfrm>
            <a:off x="6948143" y="2047418"/>
            <a:ext cx="633204" cy="633204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15" name="îṣļîḑé-Freeform: Shape 30"/>
          <p:cNvSpPr/>
          <p:nvPr/>
        </p:nvSpPr>
        <p:spPr bwMode="auto">
          <a:xfrm>
            <a:off x="7819095" y="3775394"/>
            <a:ext cx="633204" cy="63320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16" name="îṣļîḑé-Freeform: Shape 31"/>
          <p:cNvSpPr/>
          <p:nvPr/>
        </p:nvSpPr>
        <p:spPr bwMode="auto">
          <a:xfrm>
            <a:off x="3790822" y="3775394"/>
            <a:ext cx="633204" cy="63320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17" name="îṣļîḑé-Oval 1"/>
          <p:cNvSpPr/>
          <p:nvPr/>
        </p:nvSpPr>
        <p:spPr>
          <a:xfrm>
            <a:off x="4625423" y="2564905"/>
            <a:ext cx="3004448" cy="3003449"/>
          </a:xfrm>
          <a:prstGeom prst="ellipse">
            <a:avLst/>
          </a:prstGeom>
          <a:blipFill dpi="0" rotWithShape="1">
            <a:blip r:embed="rId1"/>
            <a:srcRect/>
            <a:stretch>
              <a:fillRect l="-16738" r="-16551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27" name="Title 1"/>
          <p:cNvSpPr txBox="1"/>
          <p:nvPr/>
        </p:nvSpPr>
        <p:spPr>
          <a:xfrm>
            <a:off x="815413" y="234192"/>
            <a:ext cx="8779599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defRPr>
            </a:lvl1pPr>
          </a:lstStyle>
          <a:p>
            <a:r>
              <a:rPr lang="zh-CN" altLang="en-US" sz="3200" dirty="0"/>
              <a:t>记住这四点，过关得学分木有问题！</a:t>
            </a:r>
            <a:endParaRPr lang="zh-CN" altLang="en-US" sz="3200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/>
          <p:cNvSpPr/>
          <p:nvPr/>
        </p:nvSpPr>
        <p:spPr>
          <a:xfrm>
            <a:off x="8493543" y="1871517"/>
            <a:ext cx="2156375" cy="53909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1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实时分享交流</a:t>
            </a:r>
            <a:endParaRPr lang="zh-CN" altLang="en-US" sz="213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: Rounded Corners 5"/>
          <p:cNvSpPr/>
          <p:nvPr/>
        </p:nvSpPr>
        <p:spPr>
          <a:xfrm>
            <a:off x="8731687" y="4685933"/>
            <a:ext cx="2156375" cy="53909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1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海量学习资源</a:t>
            </a:r>
            <a:endParaRPr lang="zh-CN" altLang="en-US" sz="213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: Rounded Corners 6"/>
          <p:cNvSpPr/>
          <p:nvPr/>
        </p:nvSpPr>
        <p:spPr>
          <a:xfrm>
            <a:off x="8168803" y="3230170"/>
            <a:ext cx="2156375" cy="53909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1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拓展式学习</a:t>
            </a:r>
            <a:endParaRPr lang="zh-CN" altLang="en-US" sz="213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: Rounded Corners 7"/>
          <p:cNvSpPr/>
          <p:nvPr/>
        </p:nvSpPr>
        <p:spPr>
          <a:xfrm>
            <a:off x="1931482" y="3533262"/>
            <a:ext cx="2156375" cy="53909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1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个性化学习</a:t>
            </a:r>
            <a:endParaRPr lang="zh-CN" altLang="en-US" sz="213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: Rounded Corners 8"/>
          <p:cNvSpPr/>
          <p:nvPr/>
        </p:nvSpPr>
        <p:spPr>
          <a:xfrm>
            <a:off x="1389647" y="2088010"/>
            <a:ext cx="2156375" cy="53909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1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对话名师大家</a:t>
            </a:r>
            <a:endParaRPr lang="zh-CN" altLang="en-US" sz="213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: Rounded Corners 9"/>
          <p:cNvSpPr/>
          <p:nvPr/>
        </p:nvSpPr>
        <p:spPr>
          <a:xfrm>
            <a:off x="1562843" y="4878114"/>
            <a:ext cx="2156375" cy="53909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1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碎片化学习</a:t>
            </a:r>
            <a:endParaRPr lang="zh-CN" altLang="en-US" sz="213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: Shape 10"/>
          <p:cNvSpPr/>
          <p:nvPr/>
        </p:nvSpPr>
        <p:spPr bwMode="auto">
          <a:xfrm>
            <a:off x="6279395" y="2122076"/>
            <a:ext cx="2166741" cy="362627"/>
          </a:xfrm>
          <a:custGeom>
            <a:avLst/>
            <a:gdLst>
              <a:gd name="T0" fmla="*/ 339 w 902"/>
              <a:gd name="T1" fmla="*/ 147 h 151"/>
              <a:gd name="T2" fmla="*/ 342 w 902"/>
              <a:gd name="T3" fmla="*/ 151 h 151"/>
              <a:gd name="T4" fmla="*/ 480 w 902"/>
              <a:gd name="T5" fmla="*/ 13 h 151"/>
              <a:gd name="T6" fmla="*/ 902 w 902"/>
              <a:gd name="T7" fmla="*/ 13 h 151"/>
              <a:gd name="T8" fmla="*/ 902 w 902"/>
              <a:gd name="T9" fmla="*/ 3 h 151"/>
              <a:gd name="T10" fmla="*/ 475 w 902"/>
              <a:gd name="T11" fmla="*/ 3 h 151"/>
              <a:gd name="T12" fmla="*/ 475 w 902"/>
              <a:gd name="T13" fmla="*/ 5 h 151"/>
              <a:gd name="T14" fmla="*/ 475 w 902"/>
              <a:gd name="T15" fmla="*/ 4 h 151"/>
              <a:gd name="T16" fmla="*/ 340 w 902"/>
              <a:gd name="T17" fmla="*/ 139 h 151"/>
              <a:gd name="T18" fmla="*/ 0 w 902"/>
              <a:gd name="T19" fmla="*/ 0 h 151"/>
              <a:gd name="T20" fmla="*/ 0 w 902"/>
              <a:gd name="T21" fmla="*/ 7 h 151"/>
              <a:gd name="T22" fmla="*/ 339 w 902"/>
              <a:gd name="T23" fmla="*/ 148 h 151"/>
              <a:gd name="T24" fmla="*/ 339 w 902"/>
              <a:gd name="T25" fmla="*/ 14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2" h="151">
                <a:moveTo>
                  <a:pt x="339" y="147"/>
                </a:moveTo>
                <a:cubicBezTo>
                  <a:pt x="342" y="151"/>
                  <a:pt x="342" y="151"/>
                  <a:pt x="342" y="151"/>
                </a:cubicBezTo>
                <a:cubicBezTo>
                  <a:pt x="480" y="13"/>
                  <a:pt x="480" y="13"/>
                  <a:pt x="480" y="13"/>
                </a:cubicBezTo>
                <a:cubicBezTo>
                  <a:pt x="902" y="13"/>
                  <a:pt x="902" y="13"/>
                  <a:pt x="902" y="13"/>
                </a:cubicBezTo>
                <a:cubicBezTo>
                  <a:pt x="902" y="3"/>
                  <a:pt x="902" y="3"/>
                  <a:pt x="902" y="3"/>
                </a:cubicBezTo>
                <a:cubicBezTo>
                  <a:pt x="475" y="3"/>
                  <a:pt x="475" y="3"/>
                  <a:pt x="475" y="3"/>
                </a:cubicBezTo>
                <a:cubicBezTo>
                  <a:pt x="475" y="5"/>
                  <a:pt x="475" y="5"/>
                  <a:pt x="475" y="5"/>
                </a:cubicBezTo>
                <a:cubicBezTo>
                  <a:pt x="475" y="4"/>
                  <a:pt x="475" y="4"/>
                  <a:pt x="475" y="4"/>
                </a:cubicBezTo>
                <a:cubicBezTo>
                  <a:pt x="340" y="139"/>
                  <a:pt x="340" y="139"/>
                  <a:pt x="340" y="139"/>
                </a:cubicBezTo>
                <a:cubicBezTo>
                  <a:pt x="243" y="60"/>
                  <a:pt x="125" y="12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128" y="20"/>
                  <a:pt x="244" y="70"/>
                  <a:pt x="339" y="148"/>
                </a:cubicBezTo>
                <a:lnTo>
                  <a:pt x="339" y="14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: Shape 11"/>
          <p:cNvSpPr/>
          <p:nvPr/>
        </p:nvSpPr>
        <p:spPr bwMode="auto">
          <a:xfrm>
            <a:off x="3809563" y="4826444"/>
            <a:ext cx="2166741" cy="362627"/>
          </a:xfrm>
          <a:custGeom>
            <a:avLst/>
            <a:gdLst>
              <a:gd name="T0" fmla="*/ 564 w 902"/>
              <a:gd name="T1" fmla="*/ 3 h 151"/>
              <a:gd name="T2" fmla="*/ 560 w 902"/>
              <a:gd name="T3" fmla="*/ 0 h 151"/>
              <a:gd name="T4" fmla="*/ 422 w 902"/>
              <a:gd name="T5" fmla="*/ 138 h 151"/>
              <a:gd name="T6" fmla="*/ 0 w 902"/>
              <a:gd name="T7" fmla="*/ 138 h 151"/>
              <a:gd name="T8" fmla="*/ 0 w 902"/>
              <a:gd name="T9" fmla="*/ 148 h 151"/>
              <a:gd name="T10" fmla="*/ 427 w 902"/>
              <a:gd name="T11" fmla="*/ 148 h 151"/>
              <a:gd name="T12" fmla="*/ 427 w 902"/>
              <a:gd name="T13" fmla="*/ 146 h 151"/>
              <a:gd name="T14" fmla="*/ 428 w 902"/>
              <a:gd name="T15" fmla="*/ 146 h 151"/>
              <a:gd name="T16" fmla="*/ 562 w 902"/>
              <a:gd name="T17" fmla="*/ 12 h 151"/>
              <a:gd name="T18" fmla="*/ 902 w 902"/>
              <a:gd name="T19" fmla="*/ 151 h 151"/>
              <a:gd name="T20" fmla="*/ 902 w 902"/>
              <a:gd name="T21" fmla="*/ 144 h 151"/>
              <a:gd name="T22" fmla="*/ 564 w 902"/>
              <a:gd name="T2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2" h="151">
                <a:moveTo>
                  <a:pt x="564" y="3"/>
                </a:moveTo>
                <a:cubicBezTo>
                  <a:pt x="560" y="0"/>
                  <a:pt x="560" y="0"/>
                  <a:pt x="560" y="0"/>
                </a:cubicBezTo>
                <a:cubicBezTo>
                  <a:pt x="422" y="138"/>
                  <a:pt x="422" y="138"/>
                  <a:pt x="422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8"/>
                  <a:pt x="0" y="148"/>
                  <a:pt x="0" y="148"/>
                </a:cubicBezTo>
                <a:cubicBezTo>
                  <a:pt x="427" y="148"/>
                  <a:pt x="427" y="148"/>
                  <a:pt x="427" y="148"/>
                </a:cubicBezTo>
                <a:cubicBezTo>
                  <a:pt x="427" y="146"/>
                  <a:pt x="427" y="146"/>
                  <a:pt x="427" y="146"/>
                </a:cubicBezTo>
                <a:cubicBezTo>
                  <a:pt x="428" y="146"/>
                  <a:pt x="428" y="146"/>
                  <a:pt x="428" y="146"/>
                </a:cubicBezTo>
                <a:cubicBezTo>
                  <a:pt x="562" y="12"/>
                  <a:pt x="562" y="12"/>
                  <a:pt x="562" y="12"/>
                </a:cubicBezTo>
                <a:cubicBezTo>
                  <a:pt x="660" y="91"/>
                  <a:pt x="777" y="139"/>
                  <a:pt x="902" y="151"/>
                </a:cubicBezTo>
                <a:cubicBezTo>
                  <a:pt x="902" y="144"/>
                  <a:pt x="902" y="144"/>
                  <a:pt x="902" y="144"/>
                </a:cubicBezTo>
                <a:cubicBezTo>
                  <a:pt x="775" y="131"/>
                  <a:pt x="658" y="80"/>
                  <a:pt x="564" y="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: Shape 12"/>
          <p:cNvSpPr/>
          <p:nvPr/>
        </p:nvSpPr>
        <p:spPr bwMode="auto">
          <a:xfrm>
            <a:off x="7304129" y="2677743"/>
            <a:ext cx="811851" cy="838915"/>
          </a:xfrm>
          <a:custGeom>
            <a:avLst/>
            <a:gdLst>
              <a:gd name="T0" fmla="*/ 338 w 338"/>
              <a:gd name="T1" fmla="*/ 349 h 349"/>
              <a:gd name="T2" fmla="*/ 338 w 338"/>
              <a:gd name="T3" fmla="*/ 339 h 349"/>
              <a:gd name="T4" fmla="*/ 148 w 338"/>
              <a:gd name="T5" fmla="*/ 339 h 349"/>
              <a:gd name="T6" fmla="*/ 6 w 338"/>
              <a:gd name="T7" fmla="*/ 0 h 349"/>
              <a:gd name="T8" fmla="*/ 0 w 338"/>
              <a:gd name="T9" fmla="*/ 5 h 349"/>
              <a:gd name="T10" fmla="*/ 141 w 338"/>
              <a:gd name="T11" fmla="*/ 344 h 349"/>
              <a:gd name="T12" fmla="*/ 141 w 338"/>
              <a:gd name="T13" fmla="*/ 344 h 349"/>
              <a:gd name="T14" fmla="*/ 141 w 338"/>
              <a:gd name="T15" fmla="*/ 349 h 349"/>
              <a:gd name="T16" fmla="*/ 338 w 338"/>
              <a:gd name="T17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" h="349">
                <a:moveTo>
                  <a:pt x="338" y="349"/>
                </a:moveTo>
                <a:cubicBezTo>
                  <a:pt x="338" y="339"/>
                  <a:pt x="338" y="339"/>
                  <a:pt x="338" y="339"/>
                </a:cubicBezTo>
                <a:cubicBezTo>
                  <a:pt x="148" y="339"/>
                  <a:pt x="148" y="339"/>
                  <a:pt x="148" y="339"/>
                </a:cubicBezTo>
                <a:cubicBezTo>
                  <a:pt x="135" y="214"/>
                  <a:pt x="86" y="97"/>
                  <a:pt x="6" y="0"/>
                </a:cubicBezTo>
                <a:cubicBezTo>
                  <a:pt x="0" y="5"/>
                  <a:pt x="0" y="5"/>
                  <a:pt x="0" y="5"/>
                </a:cubicBezTo>
                <a:cubicBezTo>
                  <a:pt x="78" y="100"/>
                  <a:pt x="128" y="216"/>
                  <a:pt x="141" y="344"/>
                </a:cubicBezTo>
                <a:cubicBezTo>
                  <a:pt x="141" y="344"/>
                  <a:pt x="141" y="344"/>
                  <a:pt x="141" y="344"/>
                </a:cubicBezTo>
                <a:cubicBezTo>
                  <a:pt x="141" y="349"/>
                  <a:pt x="141" y="349"/>
                  <a:pt x="141" y="349"/>
                </a:cubicBezTo>
                <a:lnTo>
                  <a:pt x="338" y="3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: Shape 13"/>
          <p:cNvSpPr/>
          <p:nvPr/>
        </p:nvSpPr>
        <p:spPr bwMode="auto">
          <a:xfrm>
            <a:off x="3593069" y="2343985"/>
            <a:ext cx="1363911" cy="1160047"/>
          </a:xfrm>
          <a:custGeom>
            <a:avLst/>
            <a:gdLst>
              <a:gd name="T0" fmla="*/ 556 w 568"/>
              <a:gd name="T1" fmla="*/ 143 h 483"/>
              <a:gd name="T2" fmla="*/ 417 w 568"/>
              <a:gd name="T3" fmla="*/ 483 h 483"/>
              <a:gd name="T4" fmla="*/ 424 w 568"/>
              <a:gd name="T5" fmla="*/ 483 h 483"/>
              <a:gd name="T6" fmla="*/ 565 w 568"/>
              <a:gd name="T7" fmla="*/ 144 h 483"/>
              <a:gd name="T8" fmla="*/ 565 w 568"/>
              <a:gd name="T9" fmla="*/ 144 h 483"/>
              <a:gd name="T10" fmla="*/ 568 w 568"/>
              <a:gd name="T11" fmla="*/ 141 h 483"/>
              <a:gd name="T12" fmla="*/ 429 w 568"/>
              <a:gd name="T13" fmla="*/ 1 h 483"/>
              <a:gd name="T14" fmla="*/ 427 w 568"/>
              <a:gd name="T15" fmla="*/ 3 h 483"/>
              <a:gd name="T16" fmla="*/ 427 w 568"/>
              <a:gd name="T17" fmla="*/ 0 h 483"/>
              <a:gd name="T18" fmla="*/ 0 w 568"/>
              <a:gd name="T19" fmla="*/ 0 h 483"/>
              <a:gd name="T20" fmla="*/ 0 w 568"/>
              <a:gd name="T21" fmla="*/ 10 h 483"/>
              <a:gd name="T22" fmla="*/ 423 w 568"/>
              <a:gd name="T23" fmla="*/ 10 h 483"/>
              <a:gd name="T24" fmla="*/ 556 w 568"/>
              <a:gd name="T25" fmla="*/ 14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8" h="483">
                <a:moveTo>
                  <a:pt x="556" y="143"/>
                </a:moveTo>
                <a:cubicBezTo>
                  <a:pt x="477" y="240"/>
                  <a:pt x="429" y="358"/>
                  <a:pt x="417" y="483"/>
                </a:cubicBezTo>
                <a:cubicBezTo>
                  <a:pt x="424" y="483"/>
                  <a:pt x="424" y="483"/>
                  <a:pt x="424" y="483"/>
                </a:cubicBezTo>
                <a:cubicBezTo>
                  <a:pt x="437" y="355"/>
                  <a:pt x="488" y="239"/>
                  <a:pt x="565" y="144"/>
                </a:cubicBezTo>
                <a:cubicBezTo>
                  <a:pt x="565" y="144"/>
                  <a:pt x="565" y="144"/>
                  <a:pt x="565" y="144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429" y="1"/>
                  <a:pt x="429" y="1"/>
                  <a:pt x="429" y="1"/>
                </a:cubicBezTo>
                <a:cubicBezTo>
                  <a:pt x="427" y="3"/>
                  <a:pt x="427" y="3"/>
                  <a:pt x="427" y="3"/>
                </a:cubicBezTo>
                <a:cubicBezTo>
                  <a:pt x="427" y="0"/>
                  <a:pt x="427" y="0"/>
                  <a:pt x="42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423" y="10"/>
                  <a:pt x="423" y="10"/>
                  <a:pt x="423" y="10"/>
                </a:cubicBezTo>
                <a:lnTo>
                  <a:pt x="556" y="14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: Shape 14"/>
          <p:cNvSpPr/>
          <p:nvPr/>
        </p:nvSpPr>
        <p:spPr bwMode="auto">
          <a:xfrm>
            <a:off x="4137909" y="3794489"/>
            <a:ext cx="811851" cy="838915"/>
          </a:xfrm>
          <a:custGeom>
            <a:avLst/>
            <a:gdLst>
              <a:gd name="T0" fmla="*/ 0 w 338"/>
              <a:gd name="T1" fmla="*/ 0 h 349"/>
              <a:gd name="T2" fmla="*/ 0 w 338"/>
              <a:gd name="T3" fmla="*/ 10 h 349"/>
              <a:gd name="T4" fmla="*/ 191 w 338"/>
              <a:gd name="T5" fmla="*/ 10 h 349"/>
              <a:gd name="T6" fmla="*/ 332 w 338"/>
              <a:gd name="T7" fmla="*/ 349 h 349"/>
              <a:gd name="T8" fmla="*/ 338 w 338"/>
              <a:gd name="T9" fmla="*/ 343 h 349"/>
              <a:gd name="T10" fmla="*/ 197 w 338"/>
              <a:gd name="T11" fmla="*/ 5 h 349"/>
              <a:gd name="T12" fmla="*/ 197 w 338"/>
              <a:gd name="T13" fmla="*/ 5 h 349"/>
              <a:gd name="T14" fmla="*/ 197 w 338"/>
              <a:gd name="T15" fmla="*/ 0 h 349"/>
              <a:gd name="T16" fmla="*/ 0 w 338"/>
              <a:gd name="T17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" h="349">
                <a:moveTo>
                  <a:pt x="0" y="0"/>
                </a:moveTo>
                <a:cubicBezTo>
                  <a:pt x="0" y="10"/>
                  <a:pt x="0" y="10"/>
                  <a:pt x="0" y="10"/>
                </a:cubicBezTo>
                <a:cubicBezTo>
                  <a:pt x="191" y="10"/>
                  <a:pt x="191" y="10"/>
                  <a:pt x="191" y="10"/>
                </a:cubicBezTo>
                <a:cubicBezTo>
                  <a:pt x="204" y="135"/>
                  <a:pt x="253" y="252"/>
                  <a:pt x="332" y="349"/>
                </a:cubicBezTo>
                <a:cubicBezTo>
                  <a:pt x="338" y="343"/>
                  <a:pt x="338" y="343"/>
                  <a:pt x="338" y="343"/>
                </a:cubicBezTo>
                <a:cubicBezTo>
                  <a:pt x="261" y="249"/>
                  <a:pt x="210" y="132"/>
                  <a:pt x="197" y="5"/>
                </a:cubicBezTo>
                <a:cubicBezTo>
                  <a:pt x="197" y="5"/>
                  <a:pt x="197" y="5"/>
                  <a:pt x="197" y="5"/>
                </a:cubicBezTo>
                <a:cubicBezTo>
                  <a:pt x="197" y="0"/>
                  <a:pt x="197" y="0"/>
                  <a:pt x="1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: Shape 15"/>
          <p:cNvSpPr/>
          <p:nvPr/>
        </p:nvSpPr>
        <p:spPr bwMode="auto">
          <a:xfrm>
            <a:off x="7296913" y="3807118"/>
            <a:ext cx="1362107" cy="1160047"/>
          </a:xfrm>
          <a:custGeom>
            <a:avLst/>
            <a:gdLst>
              <a:gd name="T0" fmla="*/ 145 w 567"/>
              <a:gd name="T1" fmla="*/ 473 h 483"/>
              <a:gd name="T2" fmla="*/ 12 w 567"/>
              <a:gd name="T3" fmla="*/ 340 h 483"/>
              <a:gd name="T4" fmla="*/ 151 w 567"/>
              <a:gd name="T5" fmla="*/ 0 h 483"/>
              <a:gd name="T6" fmla="*/ 144 w 567"/>
              <a:gd name="T7" fmla="*/ 0 h 483"/>
              <a:gd name="T8" fmla="*/ 3 w 567"/>
              <a:gd name="T9" fmla="*/ 338 h 483"/>
              <a:gd name="T10" fmla="*/ 4 w 567"/>
              <a:gd name="T11" fmla="*/ 338 h 483"/>
              <a:gd name="T12" fmla="*/ 0 w 567"/>
              <a:gd name="T13" fmla="*/ 342 h 483"/>
              <a:gd name="T14" fmla="*/ 140 w 567"/>
              <a:gd name="T15" fmla="*/ 481 h 483"/>
              <a:gd name="T16" fmla="*/ 140 w 567"/>
              <a:gd name="T17" fmla="*/ 481 h 483"/>
              <a:gd name="T18" fmla="*/ 140 w 567"/>
              <a:gd name="T19" fmla="*/ 483 h 483"/>
              <a:gd name="T20" fmla="*/ 567 w 567"/>
              <a:gd name="T21" fmla="*/ 483 h 483"/>
              <a:gd name="T22" fmla="*/ 567 w 567"/>
              <a:gd name="T23" fmla="*/ 473 h 483"/>
              <a:gd name="T24" fmla="*/ 145 w 567"/>
              <a:gd name="T25" fmla="*/ 47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7" h="483">
                <a:moveTo>
                  <a:pt x="145" y="473"/>
                </a:moveTo>
                <a:cubicBezTo>
                  <a:pt x="12" y="340"/>
                  <a:pt x="12" y="340"/>
                  <a:pt x="12" y="340"/>
                </a:cubicBezTo>
                <a:cubicBezTo>
                  <a:pt x="91" y="242"/>
                  <a:pt x="139" y="125"/>
                  <a:pt x="151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31" y="127"/>
                  <a:pt x="81" y="244"/>
                  <a:pt x="3" y="338"/>
                </a:cubicBezTo>
                <a:cubicBezTo>
                  <a:pt x="4" y="338"/>
                  <a:pt x="4" y="338"/>
                  <a:pt x="4" y="338"/>
                </a:cubicBezTo>
                <a:cubicBezTo>
                  <a:pt x="0" y="342"/>
                  <a:pt x="0" y="342"/>
                  <a:pt x="0" y="342"/>
                </a:cubicBezTo>
                <a:cubicBezTo>
                  <a:pt x="140" y="481"/>
                  <a:pt x="140" y="481"/>
                  <a:pt x="140" y="481"/>
                </a:cubicBezTo>
                <a:cubicBezTo>
                  <a:pt x="140" y="481"/>
                  <a:pt x="140" y="481"/>
                  <a:pt x="140" y="481"/>
                </a:cubicBezTo>
                <a:cubicBezTo>
                  <a:pt x="140" y="483"/>
                  <a:pt x="140" y="483"/>
                  <a:pt x="140" y="483"/>
                </a:cubicBezTo>
                <a:cubicBezTo>
                  <a:pt x="567" y="483"/>
                  <a:pt x="567" y="483"/>
                  <a:pt x="567" y="483"/>
                </a:cubicBezTo>
                <a:cubicBezTo>
                  <a:pt x="567" y="473"/>
                  <a:pt x="567" y="473"/>
                  <a:pt x="567" y="473"/>
                </a:cubicBezTo>
                <a:lnTo>
                  <a:pt x="145" y="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4610588" y="2138315"/>
            <a:ext cx="3032715" cy="3041736"/>
            <a:chOff x="4762500" y="2147889"/>
            <a:chExt cx="2668588" cy="2676525"/>
          </a:xfrm>
        </p:grpSpPr>
        <p:sp>
          <p:nvSpPr>
            <p:cNvPr id="18" name="Freeform: Shape 18"/>
            <p:cNvSpPr/>
            <p:nvPr/>
          </p:nvSpPr>
          <p:spPr bwMode="auto">
            <a:xfrm>
              <a:off x="4762500" y="2625726"/>
              <a:ext cx="444500" cy="741363"/>
            </a:xfrm>
            <a:custGeom>
              <a:avLst/>
              <a:gdLst>
                <a:gd name="T0" fmla="*/ 210 w 210"/>
                <a:gd name="T1" fmla="*/ 54 h 350"/>
                <a:gd name="T2" fmla="*/ 144 w 210"/>
                <a:gd name="T3" fmla="*/ 0 h 350"/>
                <a:gd name="T4" fmla="*/ 0 w 210"/>
                <a:gd name="T5" fmla="*/ 342 h 350"/>
                <a:gd name="T6" fmla="*/ 86 w 210"/>
                <a:gd name="T7" fmla="*/ 350 h 350"/>
                <a:gd name="T8" fmla="*/ 210 w 210"/>
                <a:gd name="T9" fmla="*/ 5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50">
                  <a:moveTo>
                    <a:pt x="210" y="54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7" y="132"/>
                    <a:pt x="0" y="342"/>
                    <a:pt x="0" y="342"/>
                  </a:cubicBezTo>
                  <a:cubicBezTo>
                    <a:pt x="86" y="350"/>
                    <a:pt x="86" y="350"/>
                    <a:pt x="86" y="350"/>
                  </a:cubicBezTo>
                  <a:cubicBezTo>
                    <a:pt x="97" y="238"/>
                    <a:pt x="142" y="136"/>
                    <a:pt x="210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: Shape 19"/>
            <p:cNvSpPr/>
            <p:nvPr/>
          </p:nvSpPr>
          <p:spPr bwMode="auto">
            <a:xfrm>
              <a:off x="4762500" y="3597276"/>
              <a:ext cx="442913" cy="733425"/>
            </a:xfrm>
            <a:custGeom>
              <a:avLst/>
              <a:gdLst>
                <a:gd name="T0" fmla="*/ 87 w 209"/>
                <a:gd name="T1" fmla="*/ 0 h 347"/>
                <a:gd name="T2" fmla="*/ 0 w 209"/>
                <a:gd name="T3" fmla="*/ 9 h 347"/>
                <a:gd name="T4" fmla="*/ 141 w 209"/>
                <a:gd name="T5" fmla="*/ 347 h 347"/>
                <a:gd name="T6" fmla="*/ 209 w 209"/>
                <a:gd name="T7" fmla="*/ 291 h 347"/>
                <a:gd name="T8" fmla="*/ 87 w 209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347">
                  <a:moveTo>
                    <a:pt x="87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217"/>
                    <a:pt x="141" y="347"/>
                    <a:pt x="141" y="347"/>
                  </a:cubicBezTo>
                  <a:cubicBezTo>
                    <a:pt x="209" y="291"/>
                    <a:pt x="209" y="291"/>
                    <a:pt x="209" y="291"/>
                  </a:cubicBezTo>
                  <a:cubicBezTo>
                    <a:pt x="142" y="210"/>
                    <a:pt x="98" y="110"/>
                    <a:pt x="8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: Shape 20"/>
            <p:cNvSpPr/>
            <p:nvPr/>
          </p:nvSpPr>
          <p:spPr bwMode="auto">
            <a:xfrm>
              <a:off x="5240338" y="4368801"/>
              <a:ext cx="742950" cy="455613"/>
            </a:xfrm>
            <a:custGeom>
              <a:avLst/>
              <a:gdLst>
                <a:gd name="T0" fmla="*/ 56 w 351"/>
                <a:gd name="T1" fmla="*/ 0 h 215"/>
                <a:gd name="T2" fmla="*/ 0 w 351"/>
                <a:gd name="T3" fmla="*/ 68 h 215"/>
                <a:gd name="T4" fmla="*/ 342 w 351"/>
                <a:gd name="T5" fmla="*/ 212 h 215"/>
                <a:gd name="T6" fmla="*/ 351 w 351"/>
                <a:gd name="T7" fmla="*/ 123 h 215"/>
                <a:gd name="T8" fmla="*/ 56 w 351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15">
                  <a:moveTo>
                    <a:pt x="56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173" y="215"/>
                    <a:pt x="342" y="212"/>
                    <a:pt x="342" y="212"/>
                  </a:cubicBezTo>
                  <a:cubicBezTo>
                    <a:pt x="351" y="123"/>
                    <a:pt x="351" y="123"/>
                    <a:pt x="351" y="123"/>
                  </a:cubicBezTo>
                  <a:cubicBezTo>
                    <a:pt x="240" y="112"/>
                    <a:pt x="138" y="68"/>
                    <a:pt x="5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: Shape 21"/>
            <p:cNvSpPr/>
            <p:nvPr/>
          </p:nvSpPr>
          <p:spPr bwMode="auto">
            <a:xfrm>
              <a:off x="6194425" y="4373564"/>
              <a:ext cx="741363" cy="434975"/>
            </a:xfrm>
            <a:custGeom>
              <a:avLst/>
              <a:gdLst>
                <a:gd name="T0" fmla="*/ 0 w 351"/>
                <a:gd name="T1" fmla="*/ 121 h 206"/>
                <a:gd name="T2" fmla="*/ 8 w 351"/>
                <a:gd name="T3" fmla="*/ 206 h 206"/>
                <a:gd name="T4" fmla="*/ 351 w 351"/>
                <a:gd name="T5" fmla="*/ 66 h 206"/>
                <a:gd name="T6" fmla="*/ 298 w 351"/>
                <a:gd name="T7" fmla="*/ 0 h 206"/>
                <a:gd name="T8" fmla="*/ 0 w 351"/>
                <a:gd name="T9" fmla="*/ 12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6">
                  <a:moveTo>
                    <a:pt x="0" y="121"/>
                  </a:moveTo>
                  <a:cubicBezTo>
                    <a:pt x="8" y="206"/>
                    <a:pt x="8" y="206"/>
                    <a:pt x="8" y="206"/>
                  </a:cubicBezTo>
                  <a:cubicBezTo>
                    <a:pt x="8" y="206"/>
                    <a:pt x="223" y="197"/>
                    <a:pt x="351" y="66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15" y="68"/>
                    <a:pt x="113" y="111"/>
                    <a:pt x="0" y="12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: Shape 22"/>
            <p:cNvSpPr/>
            <p:nvPr/>
          </p:nvSpPr>
          <p:spPr bwMode="auto">
            <a:xfrm>
              <a:off x="6980238" y="3597276"/>
              <a:ext cx="450850" cy="742950"/>
            </a:xfrm>
            <a:custGeom>
              <a:avLst/>
              <a:gdLst>
                <a:gd name="T0" fmla="*/ 124 w 213"/>
                <a:gd name="T1" fmla="*/ 0 h 351"/>
                <a:gd name="T2" fmla="*/ 0 w 213"/>
                <a:gd name="T3" fmla="*/ 294 h 351"/>
                <a:gd name="T4" fmla="*/ 69 w 213"/>
                <a:gd name="T5" fmla="*/ 351 h 351"/>
                <a:gd name="T6" fmla="*/ 213 w 213"/>
                <a:gd name="T7" fmla="*/ 9 h 351"/>
                <a:gd name="T8" fmla="*/ 124 w 213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351">
                  <a:moveTo>
                    <a:pt x="124" y="0"/>
                  </a:moveTo>
                  <a:cubicBezTo>
                    <a:pt x="113" y="111"/>
                    <a:pt x="68" y="212"/>
                    <a:pt x="0" y="294"/>
                  </a:cubicBezTo>
                  <a:cubicBezTo>
                    <a:pt x="69" y="351"/>
                    <a:pt x="69" y="351"/>
                    <a:pt x="69" y="351"/>
                  </a:cubicBezTo>
                  <a:cubicBezTo>
                    <a:pt x="69" y="351"/>
                    <a:pt x="209" y="205"/>
                    <a:pt x="213" y="9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: Shape 23"/>
            <p:cNvSpPr/>
            <p:nvPr/>
          </p:nvSpPr>
          <p:spPr bwMode="auto">
            <a:xfrm>
              <a:off x="6991350" y="2632076"/>
              <a:ext cx="439738" cy="744538"/>
            </a:xfrm>
            <a:custGeom>
              <a:avLst/>
              <a:gdLst>
                <a:gd name="T0" fmla="*/ 120 w 208"/>
                <a:gd name="T1" fmla="*/ 352 h 352"/>
                <a:gd name="T2" fmla="*/ 208 w 208"/>
                <a:gd name="T3" fmla="*/ 344 h 352"/>
                <a:gd name="T4" fmla="*/ 67 w 208"/>
                <a:gd name="T5" fmla="*/ 0 h 352"/>
                <a:gd name="T6" fmla="*/ 0 w 208"/>
                <a:gd name="T7" fmla="*/ 56 h 352"/>
                <a:gd name="T8" fmla="*/ 120 w 208"/>
                <a:gd name="T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352">
                  <a:moveTo>
                    <a:pt x="120" y="352"/>
                  </a:moveTo>
                  <a:cubicBezTo>
                    <a:pt x="208" y="344"/>
                    <a:pt x="208" y="344"/>
                    <a:pt x="208" y="344"/>
                  </a:cubicBezTo>
                  <a:cubicBezTo>
                    <a:pt x="208" y="344"/>
                    <a:pt x="207" y="153"/>
                    <a:pt x="67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7" y="138"/>
                    <a:pt x="110" y="240"/>
                    <a:pt x="120" y="35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: Shape 24"/>
            <p:cNvSpPr/>
            <p:nvPr/>
          </p:nvSpPr>
          <p:spPr bwMode="auto">
            <a:xfrm>
              <a:off x="6211888" y="2147889"/>
              <a:ext cx="741363" cy="444500"/>
            </a:xfrm>
            <a:custGeom>
              <a:avLst/>
              <a:gdLst>
                <a:gd name="T0" fmla="*/ 296 w 351"/>
                <a:gd name="T1" fmla="*/ 210 h 210"/>
                <a:gd name="T2" fmla="*/ 351 w 351"/>
                <a:gd name="T3" fmla="*/ 144 h 210"/>
                <a:gd name="T4" fmla="*/ 9 w 351"/>
                <a:gd name="T5" fmla="*/ 0 h 210"/>
                <a:gd name="T6" fmla="*/ 0 w 351"/>
                <a:gd name="T7" fmla="*/ 86 h 210"/>
                <a:gd name="T8" fmla="*/ 296 w 351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10">
                  <a:moveTo>
                    <a:pt x="296" y="210"/>
                  </a:moveTo>
                  <a:cubicBezTo>
                    <a:pt x="351" y="144"/>
                    <a:pt x="351" y="144"/>
                    <a:pt x="351" y="144"/>
                  </a:cubicBezTo>
                  <a:cubicBezTo>
                    <a:pt x="351" y="144"/>
                    <a:pt x="238" y="19"/>
                    <a:pt x="9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12" y="97"/>
                    <a:pt x="214" y="142"/>
                    <a:pt x="296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: Shape 25"/>
            <p:cNvSpPr/>
            <p:nvPr/>
          </p:nvSpPr>
          <p:spPr bwMode="auto">
            <a:xfrm>
              <a:off x="5249863" y="2147889"/>
              <a:ext cx="741363" cy="438150"/>
            </a:xfrm>
            <a:custGeom>
              <a:avLst/>
              <a:gdLst>
                <a:gd name="T0" fmla="*/ 351 w 351"/>
                <a:gd name="T1" fmla="*/ 85 h 207"/>
                <a:gd name="T2" fmla="*/ 343 w 351"/>
                <a:gd name="T3" fmla="*/ 0 h 207"/>
                <a:gd name="T4" fmla="*/ 0 w 351"/>
                <a:gd name="T5" fmla="*/ 141 h 207"/>
                <a:gd name="T6" fmla="*/ 54 w 351"/>
                <a:gd name="T7" fmla="*/ 207 h 207"/>
                <a:gd name="T8" fmla="*/ 351 w 351"/>
                <a:gd name="T9" fmla="*/ 8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7">
                  <a:moveTo>
                    <a:pt x="351" y="85"/>
                  </a:move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153" y="0"/>
                    <a:pt x="0" y="1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36" y="139"/>
                    <a:pt x="239" y="95"/>
                    <a:pt x="351" y="8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5670419" y="3034929"/>
              <a:ext cx="903360" cy="930324"/>
              <a:chOff x="3681413" y="3632200"/>
              <a:chExt cx="638175" cy="657225"/>
            </a:xfrm>
            <a:solidFill>
              <a:schemeClr val="tx2"/>
            </a:solidFill>
          </p:grpSpPr>
          <p:sp>
            <p:nvSpPr>
              <p:cNvPr id="27" name="Freeform: Shape 27"/>
              <p:cNvSpPr/>
              <p:nvPr/>
            </p:nvSpPr>
            <p:spPr bwMode="auto">
              <a:xfrm>
                <a:off x="3976688" y="3681413"/>
                <a:ext cx="342900" cy="533400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34" y="52"/>
                  </a:cxn>
                  <a:cxn ang="0">
                    <a:pos x="121" y="47"/>
                  </a:cxn>
                  <a:cxn ang="0">
                    <a:pos x="112" y="56"/>
                  </a:cxn>
                  <a:cxn ang="0">
                    <a:pos x="103" y="46"/>
                  </a:cxn>
                  <a:cxn ang="0">
                    <a:pos x="103" y="46"/>
                  </a:cxn>
                  <a:cxn ang="0">
                    <a:pos x="91" y="52"/>
                  </a:cxn>
                  <a:cxn ang="0">
                    <a:pos x="88" y="53"/>
                  </a:cxn>
                  <a:cxn ang="0">
                    <a:pos x="71" y="55"/>
                  </a:cxn>
                  <a:cxn ang="0">
                    <a:pos x="29" y="9"/>
                  </a:cxn>
                  <a:cxn ang="0">
                    <a:pos x="22" y="2"/>
                  </a:cxn>
                  <a:cxn ang="0">
                    <a:pos x="18" y="1"/>
                  </a:cxn>
                  <a:cxn ang="0">
                    <a:pos x="10" y="2"/>
                  </a:cxn>
                  <a:cxn ang="0">
                    <a:pos x="3" y="21"/>
                  </a:cxn>
                  <a:cxn ang="0">
                    <a:pos x="12" y="36"/>
                  </a:cxn>
                  <a:cxn ang="0">
                    <a:pos x="16" y="41"/>
                  </a:cxn>
                  <a:cxn ang="0">
                    <a:pos x="63" y="82"/>
                  </a:cxn>
                  <a:cxn ang="0">
                    <a:pos x="75" y="84"/>
                  </a:cxn>
                  <a:cxn ang="0">
                    <a:pos x="75" y="158"/>
                  </a:cxn>
                  <a:cxn ang="0">
                    <a:pos x="77" y="168"/>
                  </a:cxn>
                  <a:cxn ang="0">
                    <a:pos x="77" y="170"/>
                  </a:cxn>
                  <a:cxn ang="0">
                    <a:pos x="77" y="305"/>
                  </a:cxn>
                  <a:cxn ang="0">
                    <a:pos x="93" y="321"/>
                  </a:cxn>
                  <a:cxn ang="0">
                    <a:pos x="110" y="305"/>
                  </a:cxn>
                  <a:cxn ang="0">
                    <a:pos x="110" y="190"/>
                  </a:cxn>
                  <a:cxn ang="0">
                    <a:pos x="112" y="190"/>
                  </a:cxn>
                  <a:cxn ang="0">
                    <a:pos x="112" y="190"/>
                  </a:cxn>
                  <a:cxn ang="0">
                    <a:pos x="112" y="305"/>
                  </a:cxn>
                  <a:cxn ang="0">
                    <a:pos x="129" y="321"/>
                  </a:cxn>
                  <a:cxn ang="0">
                    <a:pos x="129" y="321"/>
                  </a:cxn>
                  <a:cxn ang="0">
                    <a:pos x="146" y="305"/>
                  </a:cxn>
                  <a:cxn ang="0">
                    <a:pos x="146" y="173"/>
                  </a:cxn>
                  <a:cxn ang="0">
                    <a:pos x="149" y="175"/>
                  </a:cxn>
                  <a:cxn ang="0">
                    <a:pos x="155" y="177"/>
                  </a:cxn>
                  <a:cxn ang="0">
                    <a:pos x="168" y="170"/>
                  </a:cxn>
                  <a:cxn ang="0">
                    <a:pos x="135" y="53"/>
                  </a:cxn>
                  <a:cxn ang="0">
                    <a:pos x="112" y="127"/>
                  </a:cxn>
                  <a:cxn ang="0">
                    <a:pos x="112" y="127"/>
                  </a:cxn>
                  <a:cxn ang="0">
                    <a:pos x="103" y="115"/>
                  </a:cxn>
                  <a:cxn ang="0">
                    <a:pos x="112" y="57"/>
                  </a:cxn>
                  <a:cxn ang="0">
                    <a:pos x="112" y="57"/>
                  </a:cxn>
                  <a:cxn ang="0">
                    <a:pos x="121" y="115"/>
                  </a:cxn>
                  <a:cxn ang="0">
                    <a:pos x="112" y="127"/>
                  </a:cxn>
                  <a:cxn ang="0">
                    <a:pos x="149" y="143"/>
                  </a:cxn>
                  <a:cxn ang="0">
                    <a:pos x="149" y="103"/>
                  </a:cxn>
                  <a:cxn ang="0">
                    <a:pos x="149" y="143"/>
                  </a:cxn>
                  <a:cxn ang="0">
                    <a:pos x="149" y="143"/>
                  </a:cxn>
                  <a:cxn ang="0">
                    <a:pos x="149" y="143"/>
                  </a:cxn>
                </a:cxnLst>
                <a:rect l="0" t="0" r="r" b="b"/>
                <a:pathLst>
                  <a:path w="207" h="321">
                    <a:moveTo>
                      <a:pt x="135" y="53"/>
                    </a:moveTo>
                    <a:cubicBezTo>
                      <a:pt x="135" y="53"/>
                      <a:pt x="134" y="52"/>
                      <a:pt x="134" y="52"/>
                    </a:cubicBezTo>
                    <a:cubicBezTo>
                      <a:pt x="130" y="50"/>
                      <a:pt x="126" y="48"/>
                      <a:pt x="121" y="47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99" y="48"/>
                      <a:pt x="95" y="49"/>
                      <a:pt x="91" y="52"/>
                    </a:cubicBezTo>
                    <a:cubicBezTo>
                      <a:pt x="90" y="52"/>
                      <a:pt x="89" y="52"/>
                      <a:pt x="88" y="53"/>
                    </a:cubicBezTo>
                    <a:cubicBezTo>
                      <a:pt x="82" y="56"/>
                      <a:pt x="77" y="57"/>
                      <a:pt x="71" y="55"/>
                    </a:cubicBezTo>
                    <a:cubicBezTo>
                      <a:pt x="52" y="49"/>
                      <a:pt x="34" y="19"/>
                      <a:pt x="29" y="9"/>
                    </a:cubicBezTo>
                    <a:cubicBezTo>
                      <a:pt x="27" y="6"/>
                      <a:pt x="25" y="4"/>
                      <a:pt x="22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6" y="0"/>
                      <a:pt x="13" y="1"/>
                      <a:pt x="10" y="2"/>
                    </a:cubicBezTo>
                    <a:cubicBezTo>
                      <a:pt x="3" y="5"/>
                      <a:pt x="0" y="14"/>
                      <a:pt x="3" y="21"/>
                    </a:cubicBezTo>
                    <a:cubicBezTo>
                      <a:pt x="4" y="23"/>
                      <a:pt x="7" y="29"/>
                      <a:pt x="12" y="36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6" y="56"/>
                      <a:pt x="42" y="75"/>
                      <a:pt x="63" y="82"/>
                    </a:cubicBezTo>
                    <a:cubicBezTo>
                      <a:pt x="67" y="83"/>
                      <a:pt x="71" y="84"/>
                      <a:pt x="75" y="84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75" y="162"/>
                      <a:pt x="76" y="165"/>
                      <a:pt x="77" y="168"/>
                    </a:cubicBezTo>
                    <a:cubicBezTo>
                      <a:pt x="77" y="169"/>
                      <a:pt x="77" y="170"/>
                      <a:pt x="77" y="170"/>
                    </a:cubicBezTo>
                    <a:cubicBezTo>
                      <a:pt x="77" y="305"/>
                      <a:pt x="77" y="305"/>
                      <a:pt x="77" y="305"/>
                    </a:cubicBezTo>
                    <a:cubicBezTo>
                      <a:pt x="77" y="314"/>
                      <a:pt x="84" y="321"/>
                      <a:pt x="93" y="321"/>
                    </a:cubicBezTo>
                    <a:cubicBezTo>
                      <a:pt x="103" y="321"/>
                      <a:pt x="110" y="314"/>
                      <a:pt x="110" y="305"/>
                    </a:cubicBez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11" y="190"/>
                      <a:pt x="111" y="190"/>
                      <a:pt x="112" y="190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2" y="305"/>
                      <a:pt x="112" y="305"/>
                      <a:pt x="112" y="305"/>
                    </a:cubicBezTo>
                    <a:cubicBezTo>
                      <a:pt x="112" y="314"/>
                      <a:pt x="120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38" y="321"/>
                      <a:pt x="146" y="314"/>
                      <a:pt x="146" y="305"/>
                    </a:cubicBezTo>
                    <a:cubicBezTo>
                      <a:pt x="146" y="173"/>
                      <a:pt x="146" y="173"/>
                      <a:pt x="146" y="173"/>
                    </a:cubicBezTo>
                    <a:cubicBezTo>
                      <a:pt x="146" y="174"/>
                      <a:pt x="147" y="175"/>
                      <a:pt x="149" y="175"/>
                    </a:cubicBezTo>
                    <a:cubicBezTo>
                      <a:pt x="151" y="176"/>
                      <a:pt x="153" y="177"/>
                      <a:pt x="155" y="177"/>
                    </a:cubicBezTo>
                    <a:cubicBezTo>
                      <a:pt x="160" y="177"/>
                      <a:pt x="165" y="174"/>
                      <a:pt x="168" y="170"/>
                    </a:cubicBezTo>
                    <a:cubicBezTo>
                      <a:pt x="207" y="97"/>
                      <a:pt x="153" y="64"/>
                      <a:pt x="135" y="53"/>
                    </a:cubicBezTo>
                    <a:close/>
                    <a:moveTo>
                      <a:pt x="112" y="127"/>
                    </a:moveTo>
                    <a:cubicBezTo>
                      <a:pt x="112" y="127"/>
                      <a:pt x="112" y="127"/>
                      <a:pt x="112" y="127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112" y="127"/>
                    </a:lnTo>
                    <a:close/>
                    <a:moveTo>
                      <a:pt x="149" y="143"/>
                    </a:move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54" y="113"/>
                      <a:pt x="156" y="126"/>
                      <a:pt x="149" y="143"/>
                    </a:cubicBezTo>
                    <a:close/>
                    <a:moveTo>
                      <a:pt x="149" y="143"/>
                    </a:moveTo>
                    <a:cubicBezTo>
                      <a:pt x="149" y="143"/>
                      <a:pt x="149" y="143"/>
                      <a:pt x="149" y="14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: Shape 28"/>
              <p:cNvSpPr/>
              <p:nvPr/>
            </p:nvSpPr>
            <p:spPr bwMode="auto">
              <a:xfrm>
                <a:off x="4102100" y="3633788"/>
                <a:ext cx="119063" cy="120650"/>
              </a:xfrm>
              <a:custGeom>
                <a:avLst/>
                <a:gdLst/>
                <a:ahLst/>
                <a:cxnLst>
                  <a:cxn ang="0">
                    <a:pos x="72" y="36"/>
                  </a:cxn>
                  <a:cxn ang="0">
                    <a:pos x="36" y="72"/>
                  </a:cxn>
                  <a:cxn ang="0">
                    <a:pos x="0" y="36"/>
                  </a:cxn>
                  <a:cxn ang="0">
                    <a:pos x="36" y="0"/>
                  </a:cxn>
                  <a:cxn ang="0">
                    <a:pos x="72" y="36"/>
                  </a:cxn>
                  <a:cxn ang="0">
                    <a:pos x="72" y="36"/>
                  </a:cxn>
                  <a:cxn ang="0">
                    <a:pos x="72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cubicBezTo>
                      <a:pt x="72" y="56"/>
                      <a:pt x="5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lose/>
                    <a:moveTo>
                      <a:pt x="72" y="36"/>
                    </a:moveTo>
                    <a:cubicBezTo>
                      <a:pt x="72" y="36"/>
                      <a:pt x="72" y="36"/>
                      <a:pt x="72" y="3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: Shape 29"/>
              <p:cNvSpPr/>
              <p:nvPr/>
            </p:nvSpPr>
            <p:spPr bwMode="auto">
              <a:xfrm>
                <a:off x="3703638" y="3632200"/>
                <a:ext cx="361950" cy="338137"/>
              </a:xfrm>
              <a:custGeom>
                <a:avLst/>
                <a:gdLst/>
                <a:ahLst/>
                <a:cxnLst>
                  <a:cxn ang="0">
                    <a:pos x="197" y="203"/>
                  </a:cxn>
                  <a:cxn ang="0">
                    <a:pos x="20" y="203"/>
                  </a:cxn>
                  <a:cxn ang="0">
                    <a:pos x="0" y="182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197" y="0"/>
                  </a:cxn>
                  <a:cxn ang="0">
                    <a:pos x="218" y="20"/>
                  </a:cxn>
                  <a:cxn ang="0">
                    <a:pos x="218" y="182"/>
                  </a:cxn>
                  <a:cxn ang="0">
                    <a:pos x="197" y="203"/>
                  </a:cxn>
                  <a:cxn ang="0">
                    <a:pos x="20" y="13"/>
                  </a:cxn>
                  <a:cxn ang="0">
                    <a:pos x="13" y="20"/>
                  </a:cxn>
                  <a:cxn ang="0">
                    <a:pos x="13" y="182"/>
                  </a:cxn>
                  <a:cxn ang="0">
                    <a:pos x="20" y="189"/>
                  </a:cxn>
                  <a:cxn ang="0">
                    <a:pos x="197" y="189"/>
                  </a:cxn>
                  <a:cxn ang="0">
                    <a:pos x="204" y="182"/>
                  </a:cxn>
                  <a:cxn ang="0">
                    <a:pos x="204" y="20"/>
                  </a:cxn>
                  <a:cxn ang="0">
                    <a:pos x="197" y="13"/>
                  </a:cxn>
                  <a:cxn ang="0">
                    <a:pos x="20" y="13"/>
                  </a:cxn>
                  <a:cxn ang="0">
                    <a:pos x="20" y="13"/>
                  </a:cxn>
                  <a:cxn ang="0">
                    <a:pos x="20" y="13"/>
                  </a:cxn>
                </a:cxnLst>
                <a:rect l="0" t="0" r="r" b="b"/>
                <a:pathLst>
                  <a:path w="218" h="203">
                    <a:moveTo>
                      <a:pt x="197" y="203"/>
                    </a:moveTo>
                    <a:cubicBezTo>
                      <a:pt x="20" y="203"/>
                      <a:pt x="20" y="203"/>
                      <a:pt x="20" y="203"/>
                    </a:cubicBezTo>
                    <a:cubicBezTo>
                      <a:pt x="9" y="203"/>
                      <a:pt x="0" y="194"/>
                      <a:pt x="0" y="18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208" y="0"/>
                      <a:pt x="218" y="9"/>
                      <a:pt x="218" y="20"/>
                    </a:cubicBezTo>
                    <a:cubicBezTo>
                      <a:pt x="218" y="182"/>
                      <a:pt x="218" y="182"/>
                      <a:pt x="218" y="182"/>
                    </a:cubicBezTo>
                    <a:cubicBezTo>
                      <a:pt x="218" y="194"/>
                      <a:pt x="208" y="203"/>
                      <a:pt x="197" y="203"/>
                    </a:cubicBezTo>
                    <a:close/>
                    <a:moveTo>
                      <a:pt x="20" y="13"/>
                    </a:moveTo>
                    <a:cubicBezTo>
                      <a:pt x="16" y="13"/>
                      <a:pt x="13" y="16"/>
                      <a:pt x="13" y="20"/>
                    </a:cubicBezTo>
                    <a:cubicBezTo>
                      <a:pt x="13" y="182"/>
                      <a:pt x="13" y="182"/>
                      <a:pt x="13" y="182"/>
                    </a:cubicBezTo>
                    <a:cubicBezTo>
                      <a:pt x="13" y="186"/>
                      <a:pt x="16" y="189"/>
                      <a:pt x="20" y="189"/>
                    </a:cubicBezTo>
                    <a:cubicBezTo>
                      <a:pt x="197" y="189"/>
                      <a:pt x="197" y="189"/>
                      <a:pt x="197" y="189"/>
                    </a:cubicBezTo>
                    <a:cubicBezTo>
                      <a:pt x="201" y="189"/>
                      <a:pt x="204" y="186"/>
                      <a:pt x="204" y="182"/>
                    </a:cubicBezTo>
                    <a:cubicBezTo>
                      <a:pt x="204" y="20"/>
                      <a:pt x="204" y="20"/>
                      <a:pt x="204" y="20"/>
                    </a:cubicBezTo>
                    <a:cubicBezTo>
                      <a:pt x="204" y="16"/>
                      <a:pt x="201" y="13"/>
                      <a:pt x="197" y="13"/>
                    </a:cubicBezTo>
                    <a:lnTo>
                      <a:pt x="20" y="13"/>
                    </a:lnTo>
                    <a:close/>
                    <a:moveTo>
                      <a:pt x="20" y="13"/>
                    </a:moveTo>
                    <a:cubicBezTo>
                      <a:pt x="20" y="13"/>
                      <a:pt x="20" y="13"/>
                      <a:pt x="20" y="1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: Shape 30"/>
              <p:cNvSpPr/>
              <p:nvPr/>
            </p:nvSpPr>
            <p:spPr bwMode="auto">
              <a:xfrm>
                <a:off x="3743325" y="4003675"/>
                <a:ext cx="96838" cy="93662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29" y="57"/>
                  </a:cxn>
                  <a:cxn ang="0">
                    <a:pos x="0" y="29"/>
                  </a:cxn>
                  <a:cxn ang="0">
                    <a:pos x="29" y="0"/>
                  </a:cxn>
                  <a:cxn ang="0">
                    <a:pos x="58" y="29"/>
                  </a:cxn>
                  <a:cxn ang="0">
                    <a:pos x="58" y="29"/>
                  </a:cxn>
                  <a:cxn ang="0">
                    <a:pos x="58" y="29"/>
                  </a:cxn>
                </a:cxnLst>
                <a:rect l="0" t="0" r="r" b="b"/>
                <a:pathLst>
                  <a:path w="58" h="57">
                    <a:moveTo>
                      <a:pt x="58" y="29"/>
                    </a:moveTo>
                    <a:cubicBezTo>
                      <a:pt x="58" y="45"/>
                      <a:pt x="45" y="57"/>
                      <a:pt x="29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  <a:moveTo>
                      <a:pt x="58" y="29"/>
                    </a:moveTo>
                    <a:cubicBezTo>
                      <a:pt x="58" y="29"/>
                      <a:pt x="58" y="29"/>
                      <a:pt x="58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: Shape 31"/>
              <p:cNvSpPr/>
              <p:nvPr/>
            </p:nvSpPr>
            <p:spPr bwMode="auto">
              <a:xfrm>
                <a:off x="369570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8" y="64"/>
                  </a:cxn>
                  <a:cxn ang="0">
                    <a:pos x="87" y="64"/>
                  </a:cxn>
                  <a:cxn ang="0">
                    <a:pos x="87" y="44"/>
                  </a:cxn>
                  <a:cxn ang="0">
                    <a:pos x="91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5" y="0"/>
                  </a:cxn>
                  <a:cxn ang="0">
                    <a:pos x="58" y="7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5"/>
                  </a:cxn>
                  <a:cxn ang="0">
                    <a:pos x="39" y="5"/>
                  </a:cxn>
                  <a:cxn ang="0">
                    <a:pos x="2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6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90" y="49"/>
                      <a:pt x="92" y="56"/>
                      <a:pt x="91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2" y="2"/>
                      <a:pt x="69" y="1"/>
                      <a:pt x="65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7" y="1"/>
                      <a:pt x="44" y="2"/>
                      <a:pt x="40" y="5"/>
                    </a:cubicBezTo>
                    <a:cubicBezTo>
                      <a:pt x="40" y="5"/>
                      <a:pt x="39" y="5"/>
                      <a:pt x="39" y="5"/>
                    </a:cubicBezTo>
                    <a:cubicBezTo>
                      <a:pt x="28" y="12"/>
                      <a:pt x="0" y="29"/>
                      <a:pt x="2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: Shape 32"/>
              <p:cNvSpPr/>
              <p:nvPr/>
            </p:nvSpPr>
            <p:spPr bwMode="auto">
              <a:xfrm>
                <a:off x="3929063" y="4003675"/>
                <a:ext cx="93663" cy="93662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28" y="57"/>
                  </a:cxn>
                  <a:cxn ang="0">
                    <a:pos x="0" y="29"/>
                  </a:cxn>
                  <a:cxn ang="0">
                    <a:pos x="28" y="0"/>
                  </a:cxn>
                  <a:cxn ang="0">
                    <a:pos x="57" y="29"/>
                  </a:cxn>
                  <a:cxn ang="0">
                    <a:pos x="57" y="29"/>
                  </a:cxn>
                  <a:cxn ang="0">
                    <a:pos x="57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cubicBezTo>
                      <a:pt x="57" y="45"/>
                      <a:pt x="44" y="57"/>
                      <a:pt x="28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lose/>
                    <a:moveTo>
                      <a:pt x="57" y="29"/>
                    </a:moveTo>
                    <a:cubicBezTo>
                      <a:pt x="57" y="29"/>
                      <a:pt x="57" y="29"/>
                      <a:pt x="57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: Shape 33"/>
              <p:cNvSpPr/>
              <p:nvPr/>
            </p:nvSpPr>
            <p:spPr bwMode="auto">
              <a:xfrm>
                <a:off x="387985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9" y="64"/>
                  </a:cxn>
                  <a:cxn ang="0">
                    <a:pos x="88" y="64"/>
                  </a:cxn>
                  <a:cxn ang="0">
                    <a:pos x="88" y="44"/>
                  </a:cxn>
                  <a:cxn ang="0">
                    <a:pos x="92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6" y="0"/>
                  </a:cxn>
                  <a:cxn ang="0">
                    <a:pos x="58" y="7"/>
                  </a:cxn>
                  <a:cxn ang="0">
                    <a:pos x="52" y="0"/>
                  </a:cxn>
                  <a:cxn ang="0">
                    <a:pos x="51" y="0"/>
                  </a:cxn>
                  <a:cxn ang="0">
                    <a:pos x="41" y="5"/>
                  </a:cxn>
                  <a:cxn ang="0">
                    <a:pos x="39" y="5"/>
                  </a:cxn>
                  <a:cxn ang="0">
                    <a:pos x="3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6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91" y="49"/>
                      <a:pt x="92" y="56"/>
                      <a:pt x="92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3" y="2"/>
                      <a:pt x="69" y="1"/>
                      <a:pt x="66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8" y="1"/>
                      <a:pt x="44" y="2"/>
                      <a:pt x="41" y="5"/>
                    </a:cubicBezTo>
                    <a:cubicBezTo>
                      <a:pt x="40" y="5"/>
                      <a:pt x="40" y="5"/>
                      <a:pt x="39" y="5"/>
                    </a:cubicBezTo>
                    <a:cubicBezTo>
                      <a:pt x="28" y="12"/>
                      <a:pt x="0" y="29"/>
                      <a:pt x="3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Rectangle 34"/>
              <p:cNvSpPr/>
              <p:nvPr/>
            </p:nvSpPr>
            <p:spPr bwMode="auto">
              <a:xfrm>
                <a:off x="3681413" y="4222750"/>
                <a:ext cx="542925" cy="666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: Shape 35"/>
              <p:cNvSpPr/>
              <p:nvPr/>
            </p:nvSpPr>
            <p:spPr bwMode="auto">
              <a:xfrm>
                <a:off x="3795713" y="3709988"/>
                <a:ext cx="177800" cy="179387"/>
              </a:xfrm>
              <a:custGeom>
                <a:avLst/>
                <a:gdLst/>
                <a:ahLst/>
                <a:cxnLst>
                  <a:cxn ang="0">
                    <a:pos x="103" y="61"/>
                  </a:cxn>
                  <a:cxn ang="0">
                    <a:pos x="97" y="59"/>
                  </a:cxn>
                  <a:cxn ang="0">
                    <a:pos x="97" y="46"/>
                  </a:cxn>
                  <a:cxn ang="0">
                    <a:pos x="102" y="44"/>
                  </a:cxn>
                  <a:cxn ang="0">
                    <a:pos x="105" y="35"/>
                  </a:cxn>
                  <a:cxn ang="0">
                    <a:pos x="102" y="28"/>
                  </a:cxn>
                  <a:cxn ang="0">
                    <a:pos x="93" y="24"/>
                  </a:cxn>
                  <a:cxn ang="0">
                    <a:pos x="88" y="27"/>
                  </a:cxn>
                  <a:cxn ang="0">
                    <a:pos x="78" y="18"/>
                  </a:cxn>
                  <a:cxn ang="0">
                    <a:pos x="81" y="13"/>
                  </a:cxn>
                  <a:cxn ang="0">
                    <a:pos x="76" y="4"/>
                  </a:cxn>
                  <a:cxn ang="0">
                    <a:pos x="69" y="1"/>
                  </a:cxn>
                  <a:cxn ang="0">
                    <a:pos x="60" y="5"/>
                  </a:cxn>
                  <a:cxn ang="0">
                    <a:pos x="58" y="11"/>
                  </a:cxn>
                  <a:cxn ang="0">
                    <a:pos x="46" y="11"/>
                  </a:cxn>
                  <a:cxn ang="0">
                    <a:pos x="43" y="6"/>
                  </a:cxn>
                  <a:cxn ang="0">
                    <a:pos x="34" y="3"/>
                  </a:cxn>
                  <a:cxn ang="0">
                    <a:pos x="27" y="6"/>
                  </a:cxn>
                  <a:cxn ang="0">
                    <a:pos x="24" y="15"/>
                  </a:cxn>
                  <a:cxn ang="0">
                    <a:pos x="26" y="20"/>
                  </a:cxn>
                  <a:cxn ang="0">
                    <a:pos x="18" y="30"/>
                  </a:cxn>
                  <a:cxn ang="0">
                    <a:pos x="12" y="28"/>
                  </a:cxn>
                  <a:cxn ang="0">
                    <a:pos x="3" y="32"/>
                  </a:cxn>
                  <a:cxn ang="0">
                    <a:pos x="1" y="39"/>
                  </a:cxn>
                  <a:cxn ang="0">
                    <a:pos x="1" y="44"/>
                  </a:cxn>
                  <a:cxn ang="0">
                    <a:pos x="5" y="48"/>
                  </a:cxn>
                  <a:cxn ang="0">
                    <a:pos x="10" y="50"/>
                  </a:cxn>
                  <a:cxn ang="0">
                    <a:pos x="11" y="62"/>
                  </a:cxn>
                  <a:cxn ang="0">
                    <a:pos x="5" y="65"/>
                  </a:cxn>
                  <a:cxn ang="0">
                    <a:pos x="2" y="74"/>
                  </a:cxn>
                  <a:cxn ang="0">
                    <a:pos x="5" y="81"/>
                  </a:cxn>
                  <a:cxn ang="0">
                    <a:pos x="14" y="84"/>
                  </a:cxn>
                  <a:cxn ang="0">
                    <a:pos x="20" y="82"/>
                  </a:cxn>
                  <a:cxn ang="0">
                    <a:pos x="29" y="90"/>
                  </a:cxn>
                  <a:cxn ang="0">
                    <a:pos x="27" y="96"/>
                  </a:cxn>
                  <a:cxn ang="0">
                    <a:pos x="27" y="101"/>
                  </a:cxn>
                  <a:cxn ang="0">
                    <a:pos x="31" y="105"/>
                  </a:cxn>
                  <a:cxn ang="0">
                    <a:pos x="38" y="107"/>
                  </a:cxn>
                  <a:cxn ang="0">
                    <a:pos x="43" y="107"/>
                  </a:cxn>
                  <a:cxn ang="0">
                    <a:pos x="47" y="103"/>
                  </a:cxn>
                  <a:cxn ang="0">
                    <a:pos x="49" y="98"/>
                  </a:cxn>
                  <a:cxn ang="0">
                    <a:pos x="62" y="97"/>
                  </a:cxn>
                  <a:cxn ang="0">
                    <a:pos x="64" y="103"/>
                  </a:cxn>
                  <a:cxn ang="0">
                    <a:pos x="73" y="106"/>
                  </a:cxn>
                  <a:cxn ang="0">
                    <a:pos x="80" y="103"/>
                  </a:cxn>
                  <a:cxn ang="0">
                    <a:pos x="84" y="94"/>
                  </a:cxn>
                  <a:cxn ang="0">
                    <a:pos x="81" y="88"/>
                  </a:cxn>
                  <a:cxn ang="0">
                    <a:pos x="90" y="79"/>
                  </a:cxn>
                  <a:cxn ang="0">
                    <a:pos x="95" y="81"/>
                  </a:cxn>
                  <a:cxn ang="0">
                    <a:pos x="101" y="81"/>
                  </a:cxn>
                  <a:cxn ang="0">
                    <a:pos x="104" y="77"/>
                  </a:cxn>
                  <a:cxn ang="0">
                    <a:pos x="107" y="70"/>
                  </a:cxn>
                  <a:cxn ang="0">
                    <a:pos x="103" y="61"/>
                  </a:cxn>
                  <a:cxn ang="0">
                    <a:pos x="65" y="79"/>
                  </a:cxn>
                  <a:cxn ang="0">
                    <a:pos x="54" y="81"/>
                  </a:cxn>
                  <a:cxn ang="0">
                    <a:pos x="29" y="66"/>
                  </a:cxn>
                  <a:cxn ang="0">
                    <a:pos x="42" y="30"/>
                  </a:cxn>
                  <a:cxn ang="0">
                    <a:pos x="54" y="27"/>
                  </a:cxn>
                  <a:cxn ang="0">
                    <a:pos x="78" y="43"/>
                  </a:cxn>
                  <a:cxn ang="0">
                    <a:pos x="65" y="79"/>
                  </a:cxn>
                  <a:cxn ang="0">
                    <a:pos x="65" y="79"/>
                  </a:cxn>
                  <a:cxn ang="0">
                    <a:pos x="65" y="79"/>
                  </a:cxn>
                </a:cxnLst>
                <a:rect l="0" t="0" r="r" b="b"/>
                <a:pathLst>
                  <a:path w="108" h="108">
                    <a:moveTo>
                      <a:pt x="103" y="61"/>
                    </a:moveTo>
                    <a:cubicBezTo>
                      <a:pt x="97" y="59"/>
                      <a:pt x="97" y="59"/>
                      <a:pt x="97" y="59"/>
                    </a:cubicBezTo>
                    <a:cubicBezTo>
                      <a:pt x="98" y="55"/>
                      <a:pt x="97" y="51"/>
                      <a:pt x="97" y="46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6" y="42"/>
                      <a:pt x="107" y="38"/>
                      <a:pt x="105" y="35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1" y="24"/>
                      <a:pt x="97" y="23"/>
                      <a:pt x="93" y="24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5" y="24"/>
                      <a:pt x="82" y="21"/>
                      <a:pt x="78" y="18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9"/>
                      <a:pt x="80" y="5"/>
                      <a:pt x="76" y="4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0"/>
                      <a:pt x="62" y="2"/>
                      <a:pt x="60" y="5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4" y="10"/>
                      <a:pt x="50" y="11"/>
                      <a:pt x="46" y="11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2"/>
                      <a:pt x="38" y="1"/>
                      <a:pt x="34" y="3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7"/>
                      <a:pt x="22" y="11"/>
                      <a:pt x="24" y="15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3" y="23"/>
                      <a:pt x="20" y="26"/>
                      <a:pt x="18" y="3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4" y="28"/>
                      <a:pt x="3" y="3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1"/>
                      <a:pt x="0" y="42"/>
                      <a:pt x="1" y="44"/>
                    </a:cubicBezTo>
                    <a:cubicBezTo>
                      <a:pt x="2" y="46"/>
                      <a:pt x="3" y="47"/>
                      <a:pt x="5" y="48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4"/>
                      <a:pt x="10" y="58"/>
                      <a:pt x="11" y="62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2" y="66"/>
                      <a:pt x="0" y="71"/>
                      <a:pt x="2" y="74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7" y="84"/>
                      <a:pt x="11" y="86"/>
                      <a:pt x="14" y="84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2" y="85"/>
                      <a:pt x="26" y="88"/>
                      <a:pt x="29" y="90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6" y="98"/>
                      <a:pt x="26" y="100"/>
                      <a:pt x="27" y="101"/>
                    </a:cubicBezTo>
                    <a:cubicBezTo>
                      <a:pt x="28" y="103"/>
                      <a:pt x="29" y="104"/>
                      <a:pt x="31" y="105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0" y="108"/>
                      <a:pt x="42" y="108"/>
                      <a:pt x="43" y="107"/>
                    </a:cubicBezTo>
                    <a:cubicBezTo>
                      <a:pt x="45" y="107"/>
                      <a:pt x="46" y="105"/>
                      <a:pt x="47" y="103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3" y="98"/>
                      <a:pt x="57" y="98"/>
                      <a:pt x="62" y="97"/>
                    </a:cubicBezTo>
                    <a:cubicBezTo>
                      <a:pt x="64" y="103"/>
                      <a:pt x="64" y="103"/>
                      <a:pt x="64" y="103"/>
                    </a:cubicBezTo>
                    <a:cubicBezTo>
                      <a:pt x="66" y="106"/>
                      <a:pt x="70" y="108"/>
                      <a:pt x="73" y="106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84" y="101"/>
                      <a:pt x="85" y="97"/>
                      <a:pt x="84" y="94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4" y="86"/>
                      <a:pt x="87" y="82"/>
                      <a:pt x="90" y="79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7" y="82"/>
                      <a:pt x="99" y="82"/>
                      <a:pt x="101" y="81"/>
                    </a:cubicBezTo>
                    <a:cubicBezTo>
                      <a:pt x="102" y="80"/>
                      <a:pt x="104" y="79"/>
                      <a:pt x="104" y="77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08" y="66"/>
                      <a:pt x="106" y="62"/>
                      <a:pt x="103" y="61"/>
                    </a:cubicBezTo>
                    <a:close/>
                    <a:moveTo>
                      <a:pt x="65" y="79"/>
                    </a:moveTo>
                    <a:cubicBezTo>
                      <a:pt x="61" y="81"/>
                      <a:pt x="58" y="81"/>
                      <a:pt x="54" y="81"/>
                    </a:cubicBezTo>
                    <a:cubicBezTo>
                      <a:pt x="43" y="81"/>
                      <a:pt x="33" y="75"/>
                      <a:pt x="29" y="66"/>
                    </a:cubicBezTo>
                    <a:cubicBezTo>
                      <a:pt x="23" y="52"/>
                      <a:pt x="29" y="36"/>
                      <a:pt x="42" y="30"/>
                    </a:cubicBezTo>
                    <a:cubicBezTo>
                      <a:pt x="46" y="28"/>
                      <a:pt x="50" y="27"/>
                      <a:pt x="54" y="27"/>
                    </a:cubicBezTo>
                    <a:cubicBezTo>
                      <a:pt x="64" y="27"/>
                      <a:pt x="74" y="33"/>
                      <a:pt x="78" y="43"/>
                    </a:cubicBezTo>
                    <a:cubicBezTo>
                      <a:pt x="85" y="57"/>
                      <a:pt x="79" y="73"/>
                      <a:pt x="65" y="79"/>
                    </a:cubicBezTo>
                    <a:close/>
                    <a:moveTo>
                      <a:pt x="65" y="79"/>
                    </a:moveTo>
                    <a:cubicBezTo>
                      <a:pt x="65" y="79"/>
                      <a:pt x="65" y="79"/>
                      <a:pt x="65" y="7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2900" y="2540000"/>
            <a:ext cx="9247505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近日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我公司发现有学生在学习中作弊，为更好地维护学习秩序，严惩学生刷课等作弊行为，我公司现对学生学习数据进行全面检查，导出作弊学生名单，并直接提交教务处处理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en-US" altLang="zh-CN" sz="28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l"/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由此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带来的补考、重修及处分等严重后果，由刷课学生自行承担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！</a:t>
            </a:r>
            <a:endParaRPr lang="en-US" altLang="zh-CN" sz="28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l"/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请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各位同学务必诚信学习，诚信应考！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91890" y="651510"/>
            <a:ext cx="4245610" cy="13322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80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华文新魏" panose="02010800040101010101" pitchFamily="2" charset="-122"/>
                <a:ea typeface="华文新魏" panose="02010800040101010101" pitchFamily="2" charset="-122"/>
                <a:sym typeface="Trebuchet MS" panose="020B0603020202020204"/>
              </a:rPr>
              <a:t>诚信学习</a:t>
            </a:r>
            <a:endParaRPr kumimoji="0" lang="zh-CN" altLang="en-US" sz="80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华文新魏" panose="02010800040101010101" pitchFamily="2" charset="-122"/>
              <a:ea typeface="华文新魏" panose="02010800040101010101" pitchFamily="2" charset="-122"/>
              <a:sym typeface="Trebuchet MS" panose="020B0603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Shape 1844"/>
          <p:cNvSpPr/>
          <p:nvPr/>
        </p:nvSpPr>
        <p:spPr>
          <a:xfrm>
            <a:off x="2167908" y="1584303"/>
            <a:ext cx="7342519" cy="2711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405"/>
                </a:moveTo>
                <a:lnTo>
                  <a:pt x="908" y="17449"/>
                </a:lnTo>
                <a:lnTo>
                  <a:pt x="19127" y="21600"/>
                </a:lnTo>
                <a:lnTo>
                  <a:pt x="21600" y="0"/>
                </a:lnTo>
                <a:lnTo>
                  <a:pt x="0" y="440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45645" tIns="45645" rIns="45645" bIns="45645" anchor="ctr"/>
          <a:lstStyle/>
          <a:p>
            <a: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45" name="Shape 1845"/>
          <p:cNvSpPr/>
          <p:nvPr/>
        </p:nvSpPr>
        <p:spPr>
          <a:xfrm>
            <a:off x="9603806" y="1759880"/>
            <a:ext cx="399895" cy="158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736"/>
                </a:moveTo>
                <a:lnTo>
                  <a:pt x="20229" y="0"/>
                </a:lnTo>
                <a:lnTo>
                  <a:pt x="21600" y="21600"/>
                </a:lnTo>
                <a:lnTo>
                  <a:pt x="0" y="20736"/>
                </a:lnTo>
                <a:close/>
              </a:path>
            </a:pathLst>
          </a:custGeom>
          <a:solidFill>
            <a:srgbClr val="C01900"/>
          </a:solidFill>
          <a:ln w="12700">
            <a:miter lim="400000"/>
          </a:ln>
        </p:spPr>
        <p:txBody>
          <a:bodyPr lIns="45645" tIns="45645" rIns="45645" bIns="45645" anchor="ctr"/>
          <a:lstStyle/>
          <a:p>
            <a: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46" name="Shape 1846"/>
          <p:cNvSpPr/>
          <p:nvPr/>
        </p:nvSpPr>
        <p:spPr>
          <a:xfrm>
            <a:off x="9516463" y="1086976"/>
            <a:ext cx="368157" cy="342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4897" y="0"/>
                </a:lnTo>
                <a:lnTo>
                  <a:pt x="21600" y="8800"/>
                </a:lnTo>
                <a:lnTo>
                  <a:pt x="0" y="21600"/>
                </a:lnTo>
                <a:close/>
              </a:path>
            </a:pathLst>
          </a:custGeom>
          <a:solidFill>
            <a:srgbClr val="C01900"/>
          </a:solidFill>
          <a:ln w="12700">
            <a:miter lim="400000"/>
          </a:ln>
        </p:spPr>
        <p:txBody>
          <a:bodyPr lIns="45645" tIns="45645" rIns="45645" bIns="45645" anchor="ctr"/>
          <a:lstStyle/>
          <a:p>
            <a: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47" name="Shape 1847"/>
          <p:cNvSpPr/>
          <p:nvPr/>
        </p:nvSpPr>
        <p:spPr>
          <a:xfrm rot="21345375">
            <a:off x="2682283" y="2258213"/>
            <a:ext cx="6122184" cy="1294130"/>
          </a:xfrm>
          <a:prstGeom prst="rect">
            <a:avLst/>
          </a:prstGeom>
          <a:ln w="12700">
            <a:miter lim="400000"/>
          </a:ln>
        </p:spPr>
        <p:txBody>
          <a:bodyPr lIns="45645" tIns="45645" rIns="45645" bIns="45645" anchor="ctr">
            <a:spAutoFit/>
          </a:bodyPr>
          <a:lstStyle>
            <a:lvl1pPr algn="ctr">
              <a:defRPr sz="7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THANKS</a:t>
            </a:r>
          </a:p>
        </p:txBody>
      </p:sp>
      <p:sp>
        <p:nvSpPr>
          <p:cNvPr id="1849" name="Shape 1849"/>
          <p:cNvSpPr/>
          <p:nvPr/>
        </p:nvSpPr>
        <p:spPr>
          <a:xfrm>
            <a:off x="3112984" y="5138396"/>
            <a:ext cx="6861710" cy="64579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lnSpc>
                <a:spcPct val="130000"/>
              </a:lnSpc>
              <a:defRPr sz="2800">
                <a:solidFill>
                  <a:srgbClr val="C019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在学习的道路上，你永远不会独行</a:t>
            </a:r>
            <a:r>
              <a:rPr dirty="0"/>
              <a:t>。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Shape 1576"/>
          <p:cNvSpPr/>
          <p:nvPr/>
        </p:nvSpPr>
        <p:spPr>
          <a:xfrm>
            <a:off x="6350" y="4475250"/>
            <a:ext cx="12180887" cy="2377841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7" name="Shape 1577"/>
          <p:cNvSpPr/>
          <p:nvPr/>
        </p:nvSpPr>
        <p:spPr>
          <a:xfrm flipH="1">
            <a:off x="-1210714" y="5183847"/>
            <a:ext cx="1070338" cy="96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597" extrusionOk="0">
                <a:moveTo>
                  <a:pt x="21571" y="14841"/>
                </a:moveTo>
                <a:cubicBezTo>
                  <a:pt x="20650" y="11023"/>
                  <a:pt x="20650" y="11023"/>
                  <a:pt x="20650" y="11023"/>
                </a:cubicBezTo>
                <a:cubicBezTo>
                  <a:pt x="20989" y="10972"/>
                  <a:pt x="21190" y="10883"/>
                  <a:pt x="21190" y="10806"/>
                </a:cubicBezTo>
                <a:cubicBezTo>
                  <a:pt x="21190" y="10717"/>
                  <a:pt x="20989" y="10641"/>
                  <a:pt x="20650" y="10577"/>
                </a:cubicBezTo>
                <a:cubicBezTo>
                  <a:pt x="21571" y="6771"/>
                  <a:pt x="21571" y="6771"/>
                  <a:pt x="21571" y="6771"/>
                </a:cubicBezTo>
                <a:cubicBezTo>
                  <a:pt x="21582" y="6733"/>
                  <a:pt x="21561" y="6695"/>
                  <a:pt x="21518" y="6695"/>
                </a:cubicBezTo>
                <a:cubicBezTo>
                  <a:pt x="20671" y="6695"/>
                  <a:pt x="20671" y="6695"/>
                  <a:pt x="20671" y="6695"/>
                </a:cubicBezTo>
                <a:cubicBezTo>
                  <a:pt x="20640" y="6695"/>
                  <a:pt x="20587" y="6721"/>
                  <a:pt x="20566" y="6759"/>
                </a:cubicBezTo>
                <a:cubicBezTo>
                  <a:pt x="18141" y="9966"/>
                  <a:pt x="18141" y="9966"/>
                  <a:pt x="18141" y="9966"/>
                </a:cubicBezTo>
                <a:cubicBezTo>
                  <a:pt x="17918" y="9928"/>
                  <a:pt x="17707" y="9877"/>
                  <a:pt x="17569" y="9852"/>
                </a:cubicBezTo>
                <a:cubicBezTo>
                  <a:pt x="17294" y="9801"/>
                  <a:pt x="16849" y="9724"/>
                  <a:pt x="16574" y="9699"/>
                </a:cubicBezTo>
                <a:cubicBezTo>
                  <a:pt x="16309" y="9674"/>
                  <a:pt x="15780" y="9635"/>
                  <a:pt x="15409" y="9635"/>
                </a:cubicBezTo>
                <a:cubicBezTo>
                  <a:pt x="14615" y="9610"/>
                  <a:pt x="14615" y="9610"/>
                  <a:pt x="14615" y="9610"/>
                </a:cubicBezTo>
                <a:cubicBezTo>
                  <a:pt x="14234" y="9597"/>
                  <a:pt x="13630" y="9584"/>
                  <a:pt x="13260" y="9584"/>
                </a:cubicBezTo>
                <a:cubicBezTo>
                  <a:pt x="11015" y="9597"/>
                  <a:pt x="11015" y="9597"/>
                  <a:pt x="11015" y="9597"/>
                </a:cubicBezTo>
                <a:cubicBezTo>
                  <a:pt x="11174" y="8986"/>
                  <a:pt x="11174" y="8986"/>
                  <a:pt x="11174" y="8986"/>
                </a:cubicBezTo>
                <a:cubicBezTo>
                  <a:pt x="11936" y="8693"/>
                  <a:pt x="11936" y="8693"/>
                  <a:pt x="11936" y="8693"/>
                </a:cubicBezTo>
                <a:cubicBezTo>
                  <a:pt x="11248" y="8706"/>
                  <a:pt x="11248" y="8706"/>
                  <a:pt x="11248" y="8706"/>
                </a:cubicBezTo>
                <a:cubicBezTo>
                  <a:pt x="11460" y="7904"/>
                  <a:pt x="11460" y="7904"/>
                  <a:pt x="11460" y="7904"/>
                </a:cubicBezTo>
                <a:cubicBezTo>
                  <a:pt x="12201" y="7624"/>
                  <a:pt x="12201" y="7624"/>
                  <a:pt x="12201" y="7624"/>
                </a:cubicBezTo>
                <a:cubicBezTo>
                  <a:pt x="11534" y="7637"/>
                  <a:pt x="11534" y="7637"/>
                  <a:pt x="11534" y="7637"/>
                </a:cubicBezTo>
                <a:cubicBezTo>
                  <a:pt x="11904" y="6224"/>
                  <a:pt x="11904" y="6224"/>
                  <a:pt x="11904" y="6224"/>
                </a:cubicBezTo>
                <a:cubicBezTo>
                  <a:pt x="11926" y="6135"/>
                  <a:pt x="11978" y="6008"/>
                  <a:pt x="12010" y="5931"/>
                </a:cubicBezTo>
                <a:cubicBezTo>
                  <a:pt x="12074" y="5817"/>
                  <a:pt x="12074" y="5817"/>
                  <a:pt x="12074" y="5817"/>
                </a:cubicBezTo>
                <a:cubicBezTo>
                  <a:pt x="12953" y="5486"/>
                  <a:pt x="12953" y="5486"/>
                  <a:pt x="12953" y="5486"/>
                </a:cubicBezTo>
                <a:cubicBezTo>
                  <a:pt x="12233" y="5499"/>
                  <a:pt x="12233" y="5499"/>
                  <a:pt x="12233" y="5499"/>
                </a:cubicBezTo>
                <a:cubicBezTo>
                  <a:pt x="12264" y="5422"/>
                  <a:pt x="12264" y="5422"/>
                  <a:pt x="12264" y="5422"/>
                </a:cubicBezTo>
                <a:cubicBezTo>
                  <a:pt x="12296" y="5346"/>
                  <a:pt x="12360" y="5219"/>
                  <a:pt x="12402" y="5142"/>
                </a:cubicBezTo>
                <a:cubicBezTo>
                  <a:pt x="12741" y="4468"/>
                  <a:pt x="12741" y="4468"/>
                  <a:pt x="12741" y="4468"/>
                </a:cubicBezTo>
                <a:cubicBezTo>
                  <a:pt x="13673" y="4111"/>
                  <a:pt x="13673" y="4111"/>
                  <a:pt x="13673" y="4111"/>
                </a:cubicBezTo>
                <a:cubicBezTo>
                  <a:pt x="12900" y="4124"/>
                  <a:pt x="12900" y="4124"/>
                  <a:pt x="12900" y="4124"/>
                </a:cubicBezTo>
                <a:cubicBezTo>
                  <a:pt x="13683" y="2546"/>
                  <a:pt x="13683" y="2546"/>
                  <a:pt x="13683" y="2546"/>
                </a:cubicBezTo>
                <a:cubicBezTo>
                  <a:pt x="13726" y="2469"/>
                  <a:pt x="13789" y="2342"/>
                  <a:pt x="13821" y="2266"/>
                </a:cubicBezTo>
                <a:cubicBezTo>
                  <a:pt x="14488" y="1018"/>
                  <a:pt x="14488" y="1018"/>
                  <a:pt x="14488" y="1018"/>
                </a:cubicBezTo>
                <a:cubicBezTo>
                  <a:pt x="14530" y="942"/>
                  <a:pt x="14604" y="827"/>
                  <a:pt x="14647" y="751"/>
                </a:cubicBezTo>
                <a:cubicBezTo>
                  <a:pt x="14763" y="560"/>
                  <a:pt x="14763" y="560"/>
                  <a:pt x="14763" y="560"/>
                </a:cubicBezTo>
                <a:cubicBezTo>
                  <a:pt x="14806" y="496"/>
                  <a:pt x="14901" y="420"/>
                  <a:pt x="14975" y="420"/>
                </a:cubicBezTo>
                <a:cubicBezTo>
                  <a:pt x="15282" y="382"/>
                  <a:pt x="15282" y="382"/>
                  <a:pt x="15282" y="382"/>
                </a:cubicBezTo>
                <a:cubicBezTo>
                  <a:pt x="15356" y="382"/>
                  <a:pt x="15483" y="356"/>
                  <a:pt x="15557" y="331"/>
                </a:cubicBezTo>
                <a:cubicBezTo>
                  <a:pt x="15811" y="255"/>
                  <a:pt x="15811" y="255"/>
                  <a:pt x="15811" y="255"/>
                </a:cubicBezTo>
                <a:cubicBezTo>
                  <a:pt x="15886" y="229"/>
                  <a:pt x="15886" y="204"/>
                  <a:pt x="15811" y="178"/>
                </a:cubicBezTo>
                <a:cubicBezTo>
                  <a:pt x="15536" y="102"/>
                  <a:pt x="15536" y="102"/>
                  <a:pt x="15536" y="102"/>
                </a:cubicBezTo>
                <a:cubicBezTo>
                  <a:pt x="15462" y="89"/>
                  <a:pt x="15346" y="64"/>
                  <a:pt x="15271" y="51"/>
                </a:cubicBezTo>
                <a:cubicBezTo>
                  <a:pt x="14795" y="0"/>
                  <a:pt x="14795" y="0"/>
                  <a:pt x="14795" y="0"/>
                </a:cubicBezTo>
                <a:cubicBezTo>
                  <a:pt x="14721" y="0"/>
                  <a:pt x="14594" y="0"/>
                  <a:pt x="14520" y="0"/>
                </a:cubicBezTo>
                <a:cubicBezTo>
                  <a:pt x="14086" y="51"/>
                  <a:pt x="14086" y="51"/>
                  <a:pt x="14086" y="51"/>
                </a:cubicBezTo>
                <a:cubicBezTo>
                  <a:pt x="14011" y="64"/>
                  <a:pt x="13895" y="89"/>
                  <a:pt x="13821" y="115"/>
                </a:cubicBezTo>
                <a:cubicBezTo>
                  <a:pt x="13546" y="216"/>
                  <a:pt x="13546" y="216"/>
                  <a:pt x="13546" y="216"/>
                </a:cubicBezTo>
                <a:cubicBezTo>
                  <a:pt x="13471" y="242"/>
                  <a:pt x="13376" y="318"/>
                  <a:pt x="13323" y="382"/>
                </a:cubicBezTo>
                <a:cubicBezTo>
                  <a:pt x="11322" y="3068"/>
                  <a:pt x="11322" y="3068"/>
                  <a:pt x="11322" y="3068"/>
                </a:cubicBezTo>
                <a:cubicBezTo>
                  <a:pt x="11163" y="2966"/>
                  <a:pt x="10941" y="2902"/>
                  <a:pt x="10697" y="2902"/>
                </a:cubicBezTo>
                <a:cubicBezTo>
                  <a:pt x="10051" y="2902"/>
                  <a:pt x="10051" y="2902"/>
                  <a:pt x="10051" y="2902"/>
                </a:cubicBezTo>
                <a:cubicBezTo>
                  <a:pt x="9903" y="2902"/>
                  <a:pt x="9787" y="3055"/>
                  <a:pt x="9787" y="3233"/>
                </a:cubicBezTo>
                <a:cubicBezTo>
                  <a:pt x="9787" y="3615"/>
                  <a:pt x="9787" y="3615"/>
                  <a:pt x="9787" y="3615"/>
                </a:cubicBezTo>
                <a:cubicBezTo>
                  <a:pt x="9787" y="3806"/>
                  <a:pt x="9903" y="3946"/>
                  <a:pt x="10051" y="3946"/>
                </a:cubicBezTo>
                <a:cubicBezTo>
                  <a:pt x="10454" y="3946"/>
                  <a:pt x="10454" y="3946"/>
                  <a:pt x="10454" y="3946"/>
                </a:cubicBezTo>
                <a:cubicBezTo>
                  <a:pt x="10517" y="3959"/>
                  <a:pt x="10591" y="3959"/>
                  <a:pt x="10655" y="3971"/>
                </a:cubicBezTo>
                <a:cubicBezTo>
                  <a:pt x="9480" y="5537"/>
                  <a:pt x="9480" y="5537"/>
                  <a:pt x="9480" y="5537"/>
                </a:cubicBezTo>
                <a:cubicBezTo>
                  <a:pt x="9437" y="5613"/>
                  <a:pt x="9353" y="5715"/>
                  <a:pt x="9300" y="5779"/>
                </a:cubicBezTo>
                <a:cubicBezTo>
                  <a:pt x="8897" y="6313"/>
                  <a:pt x="8897" y="6313"/>
                  <a:pt x="8897" y="6313"/>
                </a:cubicBezTo>
                <a:cubicBezTo>
                  <a:pt x="8738" y="6211"/>
                  <a:pt x="8506" y="6148"/>
                  <a:pt x="8262" y="6148"/>
                </a:cubicBezTo>
                <a:cubicBezTo>
                  <a:pt x="7616" y="6148"/>
                  <a:pt x="7616" y="6148"/>
                  <a:pt x="7616" y="6148"/>
                </a:cubicBezTo>
                <a:cubicBezTo>
                  <a:pt x="7468" y="6148"/>
                  <a:pt x="7341" y="6288"/>
                  <a:pt x="7341" y="6466"/>
                </a:cubicBezTo>
                <a:cubicBezTo>
                  <a:pt x="7341" y="6861"/>
                  <a:pt x="7341" y="6861"/>
                  <a:pt x="7341" y="6861"/>
                </a:cubicBezTo>
                <a:cubicBezTo>
                  <a:pt x="7341" y="7039"/>
                  <a:pt x="7468" y="7179"/>
                  <a:pt x="7616" y="7179"/>
                </a:cubicBezTo>
                <a:cubicBezTo>
                  <a:pt x="8018" y="7179"/>
                  <a:pt x="8018" y="7179"/>
                  <a:pt x="8018" y="7179"/>
                </a:cubicBezTo>
                <a:cubicBezTo>
                  <a:pt x="8082" y="7192"/>
                  <a:pt x="8146" y="7204"/>
                  <a:pt x="8209" y="7204"/>
                </a:cubicBezTo>
                <a:cubicBezTo>
                  <a:pt x="6504" y="9432"/>
                  <a:pt x="6504" y="9432"/>
                  <a:pt x="6504" y="9432"/>
                </a:cubicBezTo>
                <a:cubicBezTo>
                  <a:pt x="6473" y="9470"/>
                  <a:pt x="6420" y="9534"/>
                  <a:pt x="6388" y="9597"/>
                </a:cubicBezTo>
                <a:cubicBezTo>
                  <a:pt x="5170" y="9584"/>
                  <a:pt x="5170" y="9584"/>
                  <a:pt x="5170" y="9584"/>
                </a:cubicBezTo>
                <a:cubicBezTo>
                  <a:pt x="4800" y="9584"/>
                  <a:pt x="4196" y="9597"/>
                  <a:pt x="3815" y="9597"/>
                </a:cubicBezTo>
                <a:cubicBezTo>
                  <a:pt x="3243" y="9610"/>
                  <a:pt x="3243" y="9610"/>
                  <a:pt x="3243" y="9610"/>
                </a:cubicBezTo>
                <a:cubicBezTo>
                  <a:pt x="2873" y="9623"/>
                  <a:pt x="2322" y="9674"/>
                  <a:pt x="2026" y="9737"/>
                </a:cubicBezTo>
                <a:cubicBezTo>
                  <a:pt x="1729" y="9801"/>
                  <a:pt x="1231" y="9954"/>
                  <a:pt x="935" y="10068"/>
                </a:cubicBezTo>
                <a:cubicBezTo>
                  <a:pt x="628" y="10183"/>
                  <a:pt x="300" y="10348"/>
                  <a:pt x="204" y="10437"/>
                </a:cubicBezTo>
                <a:cubicBezTo>
                  <a:pt x="109" y="10514"/>
                  <a:pt x="14" y="10666"/>
                  <a:pt x="3" y="10768"/>
                </a:cubicBezTo>
                <a:cubicBezTo>
                  <a:pt x="-18" y="10870"/>
                  <a:pt x="67" y="11048"/>
                  <a:pt x="173" y="11163"/>
                </a:cubicBezTo>
                <a:cubicBezTo>
                  <a:pt x="289" y="11277"/>
                  <a:pt x="617" y="11468"/>
                  <a:pt x="893" y="11583"/>
                </a:cubicBezTo>
                <a:cubicBezTo>
                  <a:pt x="1178" y="11697"/>
                  <a:pt x="1666" y="11837"/>
                  <a:pt x="1962" y="11901"/>
                </a:cubicBezTo>
                <a:cubicBezTo>
                  <a:pt x="2269" y="11965"/>
                  <a:pt x="2820" y="12016"/>
                  <a:pt x="3190" y="12028"/>
                </a:cubicBezTo>
                <a:cubicBezTo>
                  <a:pt x="3868" y="12054"/>
                  <a:pt x="3868" y="12054"/>
                  <a:pt x="3868" y="12054"/>
                </a:cubicBezTo>
                <a:cubicBezTo>
                  <a:pt x="4238" y="12066"/>
                  <a:pt x="4853" y="12066"/>
                  <a:pt x="5223" y="12079"/>
                </a:cubicBezTo>
                <a:cubicBezTo>
                  <a:pt x="6398" y="12079"/>
                  <a:pt x="6398" y="12079"/>
                  <a:pt x="6398" y="12079"/>
                </a:cubicBezTo>
                <a:cubicBezTo>
                  <a:pt x="6430" y="12105"/>
                  <a:pt x="6451" y="12143"/>
                  <a:pt x="6473" y="12168"/>
                </a:cubicBezTo>
                <a:cubicBezTo>
                  <a:pt x="8273" y="14510"/>
                  <a:pt x="8273" y="14510"/>
                  <a:pt x="8273" y="14510"/>
                </a:cubicBezTo>
                <a:cubicBezTo>
                  <a:pt x="8188" y="14510"/>
                  <a:pt x="8114" y="14523"/>
                  <a:pt x="8040" y="14536"/>
                </a:cubicBezTo>
                <a:cubicBezTo>
                  <a:pt x="7627" y="14536"/>
                  <a:pt x="7627" y="14536"/>
                  <a:pt x="7627" y="14536"/>
                </a:cubicBezTo>
                <a:cubicBezTo>
                  <a:pt x="7478" y="14536"/>
                  <a:pt x="7362" y="14689"/>
                  <a:pt x="7362" y="14867"/>
                </a:cubicBezTo>
                <a:cubicBezTo>
                  <a:pt x="7362" y="15249"/>
                  <a:pt x="7362" y="15249"/>
                  <a:pt x="7362" y="15249"/>
                </a:cubicBezTo>
                <a:cubicBezTo>
                  <a:pt x="7362" y="15427"/>
                  <a:pt x="7478" y="15579"/>
                  <a:pt x="7627" y="15579"/>
                </a:cubicBezTo>
                <a:cubicBezTo>
                  <a:pt x="8273" y="15579"/>
                  <a:pt x="8273" y="15579"/>
                  <a:pt x="8273" y="15579"/>
                </a:cubicBezTo>
                <a:cubicBezTo>
                  <a:pt x="8548" y="15579"/>
                  <a:pt x="8781" y="15503"/>
                  <a:pt x="8950" y="15389"/>
                </a:cubicBezTo>
                <a:cubicBezTo>
                  <a:pt x="9268" y="15809"/>
                  <a:pt x="9268" y="15809"/>
                  <a:pt x="9268" y="15809"/>
                </a:cubicBezTo>
                <a:cubicBezTo>
                  <a:pt x="9321" y="15872"/>
                  <a:pt x="9395" y="15987"/>
                  <a:pt x="9448" y="16050"/>
                </a:cubicBezTo>
                <a:cubicBezTo>
                  <a:pt x="10718" y="17756"/>
                  <a:pt x="10718" y="17756"/>
                  <a:pt x="10718" y="17756"/>
                </a:cubicBezTo>
                <a:cubicBezTo>
                  <a:pt x="10655" y="17756"/>
                  <a:pt x="10591" y="17769"/>
                  <a:pt x="10528" y="17769"/>
                </a:cubicBezTo>
                <a:cubicBezTo>
                  <a:pt x="10126" y="17769"/>
                  <a:pt x="10126" y="17769"/>
                  <a:pt x="10126" y="17769"/>
                </a:cubicBezTo>
                <a:cubicBezTo>
                  <a:pt x="9967" y="17769"/>
                  <a:pt x="9850" y="17922"/>
                  <a:pt x="9850" y="18100"/>
                </a:cubicBezTo>
                <a:cubicBezTo>
                  <a:pt x="9850" y="18482"/>
                  <a:pt x="9850" y="18482"/>
                  <a:pt x="9850" y="18482"/>
                </a:cubicBezTo>
                <a:cubicBezTo>
                  <a:pt x="9850" y="18672"/>
                  <a:pt x="9967" y="18812"/>
                  <a:pt x="10126" y="18812"/>
                </a:cubicBezTo>
                <a:cubicBezTo>
                  <a:pt x="10761" y="18812"/>
                  <a:pt x="10761" y="18812"/>
                  <a:pt x="10761" y="18812"/>
                </a:cubicBezTo>
                <a:cubicBezTo>
                  <a:pt x="11004" y="18812"/>
                  <a:pt x="11227" y="18749"/>
                  <a:pt x="11386" y="18660"/>
                </a:cubicBezTo>
                <a:cubicBezTo>
                  <a:pt x="13291" y="21205"/>
                  <a:pt x="13291" y="21205"/>
                  <a:pt x="13291" y="21205"/>
                </a:cubicBezTo>
                <a:cubicBezTo>
                  <a:pt x="13344" y="21282"/>
                  <a:pt x="13440" y="21358"/>
                  <a:pt x="13514" y="21384"/>
                </a:cubicBezTo>
                <a:cubicBezTo>
                  <a:pt x="13789" y="21473"/>
                  <a:pt x="13789" y="21473"/>
                  <a:pt x="13789" y="21473"/>
                </a:cubicBezTo>
                <a:cubicBezTo>
                  <a:pt x="13863" y="21498"/>
                  <a:pt x="13980" y="21524"/>
                  <a:pt x="14054" y="21536"/>
                </a:cubicBezTo>
                <a:cubicBezTo>
                  <a:pt x="14488" y="21587"/>
                  <a:pt x="14488" y="21587"/>
                  <a:pt x="14488" y="21587"/>
                </a:cubicBezTo>
                <a:cubicBezTo>
                  <a:pt x="14562" y="21600"/>
                  <a:pt x="14678" y="21600"/>
                  <a:pt x="14753" y="21587"/>
                </a:cubicBezTo>
                <a:cubicBezTo>
                  <a:pt x="15229" y="21536"/>
                  <a:pt x="15229" y="21536"/>
                  <a:pt x="15229" y="21536"/>
                </a:cubicBezTo>
                <a:cubicBezTo>
                  <a:pt x="15303" y="21524"/>
                  <a:pt x="15430" y="21511"/>
                  <a:pt x="15504" y="21485"/>
                </a:cubicBezTo>
                <a:cubicBezTo>
                  <a:pt x="15780" y="21409"/>
                  <a:pt x="15780" y="21409"/>
                  <a:pt x="15780" y="21409"/>
                </a:cubicBezTo>
                <a:cubicBezTo>
                  <a:pt x="15854" y="21396"/>
                  <a:pt x="15854" y="21358"/>
                  <a:pt x="15780" y="21333"/>
                </a:cubicBezTo>
                <a:cubicBezTo>
                  <a:pt x="15515" y="21256"/>
                  <a:pt x="15515" y="21256"/>
                  <a:pt x="15515" y="21256"/>
                </a:cubicBezTo>
                <a:cubicBezTo>
                  <a:pt x="15441" y="21244"/>
                  <a:pt x="15324" y="21218"/>
                  <a:pt x="15250" y="21205"/>
                </a:cubicBezTo>
                <a:cubicBezTo>
                  <a:pt x="14943" y="21180"/>
                  <a:pt x="14943" y="21180"/>
                  <a:pt x="14943" y="21180"/>
                </a:cubicBezTo>
                <a:cubicBezTo>
                  <a:pt x="14869" y="21167"/>
                  <a:pt x="14774" y="21104"/>
                  <a:pt x="14731" y="21027"/>
                </a:cubicBezTo>
                <a:cubicBezTo>
                  <a:pt x="14615" y="20836"/>
                  <a:pt x="14615" y="20836"/>
                  <a:pt x="14615" y="20836"/>
                </a:cubicBezTo>
                <a:cubicBezTo>
                  <a:pt x="14573" y="20773"/>
                  <a:pt x="14498" y="20645"/>
                  <a:pt x="14456" y="20569"/>
                </a:cubicBezTo>
                <a:cubicBezTo>
                  <a:pt x="13789" y="19322"/>
                  <a:pt x="13789" y="19322"/>
                  <a:pt x="13789" y="19322"/>
                </a:cubicBezTo>
                <a:cubicBezTo>
                  <a:pt x="13747" y="19245"/>
                  <a:pt x="13683" y="19118"/>
                  <a:pt x="13651" y="19042"/>
                </a:cubicBezTo>
                <a:cubicBezTo>
                  <a:pt x="12910" y="17552"/>
                  <a:pt x="12910" y="17552"/>
                  <a:pt x="12910" y="17552"/>
                </a:cubicBezTo>
                <a:cubicBezTo>
                  <a:pt x="13694" y="17565"/>
                  <a:pt x="13694" y="17565"/>
                  <a:pt x="13694" y="17565"/>
                </a:cubicBezTo>
                <a:cubicBezTo>
                  <a:pt x="12741" y="17209"/>
                  <a:pt x="12741" y="17209"/>
                  <a:pt x="12741" y="17209"/>
                </a:cubicBezTo>
                <a:cubicBezTo>
                  <a:pt x="12360" y="16445"/>
                  <a:pt x="12360" y="16445"/>
                  <a:pt x="12360" y="16445"/>
                </a:cubicBezTo>
                <a:cubicBezTo>
                  <a:pt x="12328" y="16381"/>
                  <a:pt x="12275" y="16267"/>
                  <a:pt x="12233" y="16190"/>
                </a:cubicBezTo>
                <a:cubicBezTo>
                  <a:pt x="12963" y="16203"/>
                  <a:pt x="12963" y="16203"/>
                  <a:pt x="12963" y="16203"/>
                </a:cubicBezTo>
                <a:cubicBezTo>
                  <a:pt x="12084" y="15860"/>
                  <a:pt x="12084" y="15860"/>
                  <a:pt x="12084" y="15860"/>
                </a:cubicBezTo>
                <a:cubicBezTo>
                  <a:pt x="11978" y="15656"/>
                  <a:pt x="11978" y="15656"/>
                  <a:pt x="11978" y="15656"/>
                </a:cubicBezTo>
                <a:cubicBezTo>
                  <a:pt x="11947" y="15579"/>
                  <a:pt x="11894" y="15452"/>
                  <a:pt x="11873" y="15363"/>
                </a:cubicBezTo>
                <a:cubicBezTo>
                  <a:pt x="11523" y="14039"/>
                  <a:pt x="11523" y="14039"/>
                  <a:pt x="11523" y="14039"/>
                </a:cubicBezTo>
                <a:cubicBezTo>
                  <a:pt x="12222" y="14052"/>
                  <a:pt x="12222" y="14052"/>
                  <a:pt x="12222" y="14052"/>
                </a:cubicBezTo>
                <a:cubicBezTo>
                  <a:pt x="11449" y="13759"/>
                  <a:pt x="11449" y="13759"/>
                  <a:pt x="11449" y="13759"/>
                </a:cubicBezTo>
                <a:cubicBezTo>
                  <a:pt x="11237" y="12970"/>
                  <a:pt x="11237" y="12970"/>
                  <a:pt x="11237" y="12970"/>
                </a:cubicBezTo>
                <a:cubicBezTo>
                  <a:pt x="11947" y="12983"/>
                  <a:pt x="11947" y="12983"/>
                  <a:pt x="11947" y="12983"/>
                </a:cubicBezTo>
                <a:cubicBezTo>
                  <a:pt x="11163" y="12690"/>
                  <a:pt x="11163" y="12690"/>
                  <a:pt x="11163" y="12690"/>
                </a:cubicBezTo>
                <a:cubicBezTo>
                  <a:pt x="10994" y="12066"/>
                  <a:pt x="10994" y="12066"/>
                  <a:pt x="10994" y="12066"/>
                </a:cubicBezTo>
                <a:cubicBezTo>
                  <a:pt x="13376" y="12066"/>
                  <a:pt x="13376" y="12066"/>
                  <a:pt x="13376" y="12066"/>
                </a:cubicBezTo>
                <a:cubicBezTo>
                  <a:pt x="13747" y="12066"/>
                  <a:pt x="14361" y="12054"/>
                  <a:pt x="14731" y="12041"/>
                </a:cubicBezTo>
                <a:cubicBezTo>
                  <a:pt x="15473" y="12016"/>
                  <a:pt x="15473" y="12016"/>
                  <a:pt x="15473" y="12016"/>
                </a:cubicBezTo>
                <a:cubicBezTo>
                  <a:pt x="15843" y="12003"/>
                  <a:pt x="16373" y="11977"/>
                  <a:pt x="16648" y="11952"/>
                </a:cubicBezTo>
                <a:cubicBezTo>
                  <a:pt x="16913" y="11926"/>
                  <a:pt x="17357" y="11863"/>
                  <a:pt x="17622" y="11799"/>
                </a:cubicBezTo>
                <a:cubicBezTo>
                  <a:pt x="17760" y="11761"/>
                  <a:pt x="17961" y="11723"/>
                  <a:pt x="18173" y="11672"/>
                </a:cubicBezTo>
                <a:cubicBezTo>
                  <a:pt x="20566" y="14854"/>
                  <a:pt x="20566" y="14854"/>
                  <a:pt x="20566" y="14854"/>
                </a:cubicBezTo>
                <a:cubicBezTo>
                  <a:pt x="20597" y="14892"/>
                  <a:pt x="20640" y="14918"/>
                  <a:pt x="20682" y="14918"/>
                </a:cubicBezTo>
                <a:cubicBezTo>
                  <a:pt x="21529" y="14918"/>
                  <a:pt x="21529" y="14918"/>
                  <a:pt x="21529" y="14918"/>
                </a:cubicBezTo>
                <a:cubicBezTo>
                  <a:pt x="21561" y="14918"/>
                  <a:pt x="21582" y="14879"/>
                  <a:pt x="21571" y="1484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8" name="Shape 1578"/>
          <p:cNvSpPr/>
          <p:nvPr/>
        </p:nvSpPr>
        <p:spPr>
          <a:xfrm>
            <a:off x="4444987" y="5296396"/>
            <a:ext cx="792615" cy="79261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592" name="Group 1592"/>
          <p:cNvGrpSpPr/>
          <p:nvPr/>
        </p:nvGrpSpPr>
        <p:grpSpPr>
          <a:xfrm>
            <a:off x="1315750" y="5397850"/>
            <a:ext cx="9568431" cy="578613"/>
            <a:chOff x="0" y="14265"/>
            <a:chExt cx="9568430" cy="578612"/>
          </a:xfrm>
        </p:grpSpPr>
        <p:sp>
          <p:nvSpPr>
            <p:cNvPr id="1579" name="Shape 1579"/>
            <p:cNvSpPr/>
            <p:nvPr/>
          </p:nvSpPr>
          <p:spPr>
            <a:xfrm>
              <a:off x="0" y="294852"/>
              <a:ext cx="9568430" cy="1"/>
            </a:xfrm>
            <a:prstGeom prst="line">
              <a:avLst/>
            </a:prstGeom>
            <a:noFill/>
            <a:ln w="25400" cap="flat">
              <a:solidFill>
                <a:srgbClr val="FFFFFF">
                  <a:alpha val="79000"/>
                </a:srgbClr>
              </a:solidFill>
              <a:prstDash val="sysDash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1582" name="Group 1582"/>
            <p:cNvGrpSpPr/>
            <p:nvPr/>
          </p:nvGrpSpPr>
          <p:grpSpPr>
            <a:xfrm>
              <a:off x="1193675" y="31703"/>
              <a:ext cx="855345" cy="561174"/>
              <a:chOff x="-1" y="-1"/>
              <a:chExt cx="855343" cy="561172"/>
            </a:xfrm>
          </p:grpSpPr>
          <p:sp>
            <p:nvSpPr>
              <p:cNvPr id="1580" name="Shape 1580"/>
              <p:cNvSpPr/>
              <p:nvPr/>
            </p:nvSpPr>
            <p:spPr>
              <a:xfrm>
                <a:off x="-1" y="-1"/>
                <a:ext cx="561172" cy="561172"/>
              </a:xfrm>
              <a:prstGeom prst="ellipse">
                <a:avLst/>
              </a:prstGeom>
              <a:solidFill>
                <a:srgbClr val="0030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645" tIns="45645" rIns="45645" bIns="45645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81" name="Shape 1581"/>
              <p:cNvSpPr/>
              <p:nvPr/>
            </p:nvSpPr>
            <p:spPr>
              <a:xfrm>
                <a:off x="77222" y="18220"/>
                <a:ext cx="778120" cy="4254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2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01</a:t>
                </a:r>
              </a:p>
            </p:txBody>
          </p:sp>
        </p:grpSp>
        <p:grpSp>
          <p:nvGrpSpPr>
            <p:cNvPr id="1585" name="Group 1585"/>
            <p:cNvGrpSpPr/>
            <p:nvPr/>
          </p:nvGrpSpPr>
          <p:grpSpPr>
            <a:xfrm>
              <a:off x="3244959" y="31703"/>
              <a:ext cx="741156" cy="561174"/>
              <a:chOff x="0" y="-1"/>
              <a:chExt cx="741154" cy="561172"/>
            </a:xfrm>
          </p:grpSpPr>
          <p:sp>
            <p:nvSpPr>
              <p:cNvPr id="1583" name="Shape 1583"/>
              <p:cNvSpPr/>
              <p:nvPr/>
            </p:nvSpPr>
            <p:spPr>
              <a:xfrm>
                <a:off x="0" y="-1"/>
                <a:ext cx="561171" cy="561172"/>
              </a:xfrm>
              <a:prstGeom prst="ellipse">
                <a:avLst/>
              </a:prstGeom>
              <a:solidFill>
                <a:srgbClr val="0030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645" tIns="45645" rIns="45645" bIns="45645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84" name="Shape 1584"/>
              <p:cNvSpPr/>
              <p:nvPr/>
            </p:nvSpPr>
            <p:spPr>
              <a:xfrm>
                <a:off x="50048" y="38411"/>
                <a:ext cx="691106" cy="4254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2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02</a:t>
                </a:r>
              </a:p>
            </p:txBody>
          </p:sp>
        </p:grpSp>
        <p:grpSp>
          <p:nvGrpSpPr>
            <p:cNvPr id="1588" name="Group 1588"/>
            <p:cNvGrpSpPr/>
            <p:nvPr/>
          </p:nvGrpSpPr>
          <p:grpSpPr>
            <a:xfrm>
              <a:off x="5678281" y="14265"/>
              <a:ext cx="704037" cy="561174"/>
              <a:chOff x="-1" y="-1"/>
              <a:chExt cx="704035" cy="561172"/>
            </a:xfrm>
          </p:grpSpPr>
          <p:sp>
            <p:nvSpPr>
              <p:cNvPr id="1586" name="Shape 1586"/>
              <p:cNvSpPr/>
              <p:nvPr/>
            </p:nvSpPr>
            <p:spPr>
              <a:xfrm>
                <a:off x="-1" y="-1"/>
                <a:ext cx="561172" cy="561172"/>
              </a:xfrm>
              <a:prstGeom prst="ellipse">
                <a:avLst/>
              </a:prstGeom>
              <a:solidFill>
                <a:srgbClr val="0030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645" tIns="45645" rIns="45645" bIns="45645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87" name="Shape 1587"/>
              <p:cNvSpPr/>
              <p:nvPr/>
            </p:nvSpPr>
            <p:spPr>
              <a:xfrm>
                <a:off x="31541" y="13515"/>
                <a:ext cx="672493" cy="4254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2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03</a:t>
                </a:r>
              </a:p>
            </p:txBody>
          </p:sp>
        </p:grpSp>
      </p:grpSp>
      <p:grpSp>
        <p:nvGrpSpPr>
          <p:cNvPr id="1595" name="Group 1595"/>
          <p:cNvGrpSpPr/>
          <p:nvPr/>
        </p:nvGrpSpPr>
        <p:grpSpPr>
          <a:xfrm>
            <a:off x="5483308" y="492654"/>
            <a:ext cx="1559869" cy="1226970"/>
            <a:chOff x="-122066" y="-14773"/>
            <a:chExt cx="1559867" cy="1226968"/>
          </a:xfrm>
        </p:grpSpPr>
        <p:sp>
          <p:nvSpPr>
            <p:cNvPr id="1593" name="Shape 1593"/>
            <p:cNvSpPr/>
            <p:nvPr/>
          </p:nvSpPr>
          <p:spPr>
            <a:xfrm>
              <a:off x="-122066" y="-14773"/>
              <a:ext cx="1226968" cy="1226968"/>
            </a:xfrm>
            <a:prstGeom prst="ellipse">
              <a:avLst/>
            </a:prstGeom>
            <a:solidFill>
              <a:srgbClr val="00518E"/>
            </a:solidFill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94" name="Shape 1594"/>
            <p:cNvSpPr/>
            <p:nvPr/>
          </p:nvSpPr>
          <p:spPr>
            <a:xfrm>
              <a:off x="94695" y="152437"/>
              <a:ext cx="1343106" cy="88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5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02</a:t>
              </a:r>
              <a:endParaRPr dirty="0"/>
            </a:p>
          </p:txBody>
        </p:sp>
      </p:grpSp>
      <p:sp>
        <p:nvSpPr>
          <p:cNvPr id="1629" name="Shape 1629"/>
          <p:cNvSpPr/>
          <p:nvPr/>
        </p:nvSpPr>
        <p:spPr>
          <a:xfrm>
            <a:off x="1112646" y="2282463"/>
            <a:ext cx="9966470" cy="81470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47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algn="ctr"/>
            <a:r>
              <a:rPr dirty="0"/>
              <a:t>如何在</a:t>
            </a:r>
            <a:r>
              <a:rPr lang="zh-CN" dirty="0"/>
              <a:t>超星</a:t>
            </a:r>
            <a:r>
              <a:rPr dirty="0"/>
              <a:t>平台</a:t>
            </a:r>
            <a:r>
              <a:rPr lang="zh-CN" altLang="en-US" dirty="0"/>
              <a:t>进行</a:t>
            </a:r>
            <a:r>
              <a:rPr dirty="0"/>
              <a:t>学习？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9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8" grpId="3" bldLvl="0" animBg="1" advAuto="0"/>
      <p:bldP spid="1592" grpId="2" bldLvl="0" animBg="1" advAuto="0"/>
      <p:bldP spid="1595" grpId="4" bldLvl="0" animBg="1" advAuto="0"/>
      <p:bldP spid="1629" grpId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Shape 1631"/>
          <p:cNvSpPr/>
          <p:nvPr/>
        </p:nvSpPr>
        <p:spPr>
          <a:xfrm>
            <a:off x="5180581" y="1196751"/>
            <a:ext cx="1843537" cy="1843537"/>
          </a:xfrm>
          <a:prstGeom prst="ellipse">
            <a:avLst/>
          </a:prstGeom>
          <a:ln w="28575">
            <a:solidFill>
              <a:srgbClr val="F3C491"/>
            </a:solidFill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sp>
        <p:nvSpPr>
          <p:cNvPr id="1632" name="Shape 1632"/>
          <p:cNvSpPr/>
          <p:nvPr/>
        </p:nvSpPr>
        <p:spPr>
          <a:xfrm>
            <a:off x="648565" y="1398235"/>
            <a:ext cx="1453016" cy="1453015"/>
          </a:xfrm>
          <a:prstGeom prst="ellipse">
            <a:avLst/>
          </a:prstGeom>
          <a:solidFill>
            <a:srgbClr val="EE6666"/>
          </a:solidFill>
          <a:ln w="57150">
            <a:solidFill>
              <a:srgbClr val="F39797"/>
            </a:solidFill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sp>
        <p:nvSpPr>
          <p:cNvPr id="1633" name="Shape 1633"/>
          <p:cNvSpPr/>
          <p:nvPr/>
        </p:nvSpPr>
        <p:spPr>
          <a:xfrm>
            <a:off x="5375843" y="1392012"/>
            <a:ext cx="1453015" cy="1453016"/>
          </a:xfrm>
          <a:prstGeom prst="ellipse">
            <a:avLst/>
          </a:prstGeom>
          <a:solidFill>
            <a:srgbClr val="EEAD66"/>
          </a:solidFill>
          <a:ln w="57150">
            <a:solidFill>
              <a:srgbClr val="F3C797"/>
            </a:solidFill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grpSp>
        <p:nvGrpSpPr>
          <p:cNvPr id="1636" name="Group 1636"/>
          <p:cNvGrpSpPr/>
          <p:nvPr/>
        </p:nvGrpSpPr>
        <p:grpSpPr>
          <a:xfrm>
            <a:off x="2630280" y="1202975"/>
            <a:ext cx="1843538" cy="1843537"/>
            <a:chOff x="0" y="0"/>
            <a:chExt cx="1843536" cy="1843536"/>
          </a:xfrm>
        </p:grpSpPr>
        <p:sp>
          <p:nvSpPr>
            <p:cNvPr id="1634" name="Shape 1634"/>
            <p:cNvSpPr/>
            <p:nvPr/>
          </p:nvSpPr>
          <p:spPr>
            <a:xfrm>
              <a:off x="0" y="0"/>
              <a:ext cx="1843537" cy="1843537"/>
            </a:xfrm>
            <a:prstGeom prst="ellipse">
              <a:avLst/>
            </a:prstGeom>
            <a:noFill/>
            <a:ln w="28575" cap="flat">
              <a:solidFill>
                <a:srgbClr val="F0A87C"/>
              </a:solidFill>
              <a:prstDash val="solid"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FZMiaoWuS-GB"/>
                  <a:ea typeface="FZMiaoWuS-GB"/>
                  <a:cs typeface="FZMiaoWuS-GB"/>
                  <a:sym typeface="FZMiaoWuS-GB"/>
                </a:defRPr>
              </a:pPr>
            </a:p>
          </p:txBody>
        </p:sp>
        <p:sp>
          <p:nvSpPr>
            <p:cNvPr id="1635" name="Shape 1635"/>
            <p:cNvSpPr/>
            <p:nvPr/>
          </p:nvSpPr>
          <p:spPr>
            <a:xfrm>
              <a:off x="249737" y="243515"/>
              <a:ext cx="1344061" cy="1344061"/>
            </a:xfrm>
            <a:prstGeom prst="ellipse">
              <a:avLst/>
            </a:prstGeom>
            <a:solidFill>
              <a:srgbClr val="EE9A66"/>
            </a:solidFill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FZMiaoWuS-GB"/>
                  <a:ea typeface="FZMiaoWuS-GB"/>
                  <a:cs typeface="FZMiaoWuS-GB"/>
                  <a:sym typeface="FZMiaoWuS-GB"/>
                </a:defRPr>
              </a:pPr>
            </a:p>
          </p:txBody>
        </p:sp>
      </p:grpSp>
      <p:sp>
        <p:nvSpPr>
          <p:cNvPr id="1637" name="Shape 1637"/>
          <p:cNvSpPr/>
          <p:nvPr/>
        </p:nvSpPr>
        <p:spPr>
          <a:xfrm>
            <a:off x="7730883" y="1404459"/>
            <a:ext cx="1453015" cy="1453015"/>
          </a:xfrm>
          <a:prstGeom prst="ellipse">
            <a:avLst/>
          </a:prstGeom>
          <a:solidFill>
            <a:srgbClr val="EE7D66"/>
          </a:solidFill>
          <a:ln w="57150">
            <a:solidFill>
              <a:srgbClr val="F4AC9E"/>
            </a:solidFill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sp>
        <p:nvSpPr>
          <p:cNvPr id="1638" name="Shape 1638"/>
          <p:cNvSpPr/>
          <p:nvPr/>
        </p:nvSpPr>
        <p:spPr>
          <a:xfrm>
            <a:off x="674024" y="1776716"/>
            <a:ext cx="1455052" cy="82296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lvl1pPr>
          </a:lstStyle>
          <a:p>
            <a:r>
              <a:rPr>
                <a:latin typeface="文鼎中特广告体" panose="020B0602010101010101" charset="-122"/>
                <a:ea typeface="文鼎中特广告体" panose="020B0602010101010101" charset="-122"/>
              </a:rPr>
              <a:t>教务系统选课</a:t>
            </a:r>
            <a:endParaRPr>
              <a:latin typeface="文鼎中特广告体" panose="020B0602010101010101" charset="-122"/>
              <a:ea typeface="文鼎中特广告体" panose="020B0602010101010101" charset="-122"/>
            </a:endParaRPr>
          </a:p>
        </p:txBody>
      </p:sp>
      <p:sp>
        <p:nvSpPr>
          <p:cNvPr id="1639" name="Shape 1639"/>
          <p:cNvSpPr/>
          <p:nvPr/>
        </p:nvSpPr>
        <p:spPr>
          <a:xfrm>
            <a:off x="2956509" y="1915722"/>
            <a:ext cx="1121612" cy="45720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lvl1pPr>
          </a:lstStyle>
          <a:p>
            <a:r>
              <a:rPr dirty="0" err="1">
                <a:latin typeface="文鼎中特广告体" panose="020B0602010101010101" charset="-122"/>
                <a:ea typeface="文鼎中特广告体" panose="020B0602010101010101" charset="-122"/>
              </a:rPr>
              <a:t>看</a:t>
            </a:r>
            <a:r>
              <a:rPr dirty="0" err="1" smtClean="0">
                <a:latin typeface="文鼎中特广告体" panose="020B0602010101010101" charset="-122"/>
                <a:ea typeface="文鼎中特广告体" panose="020B0602010101010101" charset="-122"/>
              </a:rPr>
              <a:t>视频</a:t>
            </a:r>
            <a:endParaRPr dirty="0">
              <a:latin typeface="文鼎中特广告体" panose="020B0602010101010101" charset="-122"/>
              <a:ea typeface="文鼎中特广告体" panose="020B0602010101010101" charset="-122"/>
            </a:endParaRPr>
          </a:p>
        </p:txBody>
      </p:sp>
      <p:sp>
        <p:nvSpPr>
          <p:cNvPr id="1640" name="Shape 1640"/>
          <p:cNvSpPr/>
          <p:nvPr/>
        </p:nvSpPr>
        <p:spPr>
          <a:xfrm>
            <a:off x="5514919" y="1726772"/>
            <a:ext cx="1176089" cy="82296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lvl1pPr>
          </a:lstStyle>
          <a:p>
            <a:pPr lvl="0" algn="ctr"/>
            <a:r>
              <a:rPr>
                <a:latin typeface="文鼎中特广告体" panose="020B0602010101010101" charset="-122"/>
                <a:ea typeface="文鼎中特广告体" panose="020B0602010101010101" charset="-122"/>
                <a:sym typeface="+mn-ea"/>
              </a:rPr>
              <a:t>完成</a:t>
            </a:r>
            <a:endParaRPr>
              <a:sym typeface="+mn-ea"/>
            </a:endParaRPr>
          </a:p>
          <a:p>
            <a:pPr lvl="0" algn="ctr"/>
            <a:r>
              <a:rPr>
                <a:latin typeface="文鼎中特广告体" panose="020B0602010101010101" charset="-122"/>
                <a:ea typeface="文鼎中特广告体" panose="020B0602010101010101" charset="-122"/>
                <a:sym typeface="+mn-ea"/>
              </a:rPr>
              <a:t>测验</a:t>
            </a:r>
            <a:endParaRPr>
              <a:sym typeface="+mn-ea"/>
            </a:endParaRPr>
          </a:p>
        </p:txBody>
      </p:sp>
      <p:sp>
        <p:nvSpPr>
          <p:cNvPr id="1641" name="Shape 1641"/>
          <p:cNvSpPr/>
          <p:nvPr/>
        </p:nvSpPr>
        <p:spPr>
          <a:xfrm>
            <a:off x="8008951" y="1750046"/>
            <a:ext cx="899161" cy="82296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lvl1pPr>
          </a:lstStyle>
          <a:p>
            <a:r>
              <a:rPr>
                <a:latin typeface="文鼎中特广告体" panose="020B0602010101010101" charset="-122"/>
                <a:ea typeface="文鼎中特广告体" panose="020B0602010101010101" charset="-122"/>
              </a:rPr>
              <a:t>期末考试</a:t>
            </a:r>
            <a:endParaRPr>
              <a:latin typeface="文鼎中特广告体" panose="020B0602010101010101" charset="-122"/>
              <a:ea typeface="文鼎中特广告体" panose="020B0602010101010101" charset="-122"/>
            </a:endParaRPr>
          </a:p>
        </p:txBody>
      </p:sp>
      <p:sp>
        <p:nvSpPr>
          <p:cNvPr id="1658" name="Shape 1658"/>
          <p:cNvSpPr/>
          <p:nvPr/>
        </p:nvSpPr>
        <p:spPr>
          <a:xfrm>
            <a:off x="2130100" y="2124743"/>
            <a:ext cx="48589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57150">
            <a:solidFill>
              <a:srgbClr val="EE6666"/>
            </a:solidFill>
            <a:miter lim="400000"/>
            <a:tailEnd type="triangle"/>
          </a:ln>
        </p:spPr>
        <p:txBody>
          <a:bodyPr/>
          <a:lstStyle/>
          <a:p/>
        </p:txBody>
      </p:sp>
      <p:sp>
        <p:nvSpPr>
          <p:cNvPr id="1659" name="Shape 1659"/>
          <p:cNvSpPr/>
          <p:nvPr/>
        </p:nvSpPr>
        <p:spPr>
          <a:xfrm>
            <a:off x="4488049" y="2120362"/>
            <a:ext cx="859222" cy="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57150">
            <a:solidFill>
              <a:srgbClr val="EE9A66"/>
            </a:solidFill>
            <a:miter lim="400000"/>
            <a:tailEnd type="triangle"/>
          </a:ln>
        </p:spPr>
        <p:txBody>
          <a:bodyPr/>
          <a:lstStyle/>
          <a:p/>
        </p:txBody>
      </p:sp>
      <p:cxnSp>
        <p:nvCxnSpPr>
          <p:cNvPr id="1644" name="Connector 1644"/>
          <p:cNvCxnSpPr>
            <a:stCxn id="1631" idx="6"/>
            <a:endCxn id="1637" idx="2"/>
          </p:cNvCxnSpPr>
          <p:nvPr/>
        </p:nvCxnSpPr>
        <p:spPr>
          <a:xfrm>
            <a:off x="7024118" y="2118520"/>
            <a:ext cx="706765" cy="12447"/>
          </a:xfrm>
          <a:prstGeom prst="straightConnector1">
            <a:avLst/>
          </a:prstGeom>
          <a:ln w="57150">
            <a:solidFill>
              <a:srgbClr val="EEAD66"/>
            </a:solidFill>
            <a:miter lim="400000"/>
            <a:tailEnd type="triangle"/>
          </a:ln>
        </p:spPr>
      </p:cxnSp>
      <p:sp>
        <p:nvSpPr>
          <p:cNvPr id="1645" name="Shape 1645"/>
          <p:cNvSpPr/>
          <p:nvPr/>
        </p:nvSpPr>
        <p:spPr>
          <a:xfrm flipV="1">
            <a:off x="9340948" y="2159067"/>
            <a:ext cx="615139" cy="0"/>
          </a:xfrm>
          <a:prstGeom prst="line">
            <a:avLst/>
          </a:prstGeom>
          <a:ln w="57150">
            <a:solidFill>
              <a:srgbClr val="EE7D66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46" name="Shape 1646"/>
          <p:cNvSpPr/>
          <p:nvPr/>
        </p:nvSpPr>
        <p:spPr>
          <a:xfrm rot="5400000">
            <a:off x="6079730" y="-56056"/>
            <a:ext cx="676643" cy="7076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375"/>
                  <a:pt x="10800" y="837"/>
                </a:cubicBezTo>
                <a:lnTo>
                  <a:pt x="10800" y="9963"/>
                </a:lnTo>
                <a:cubicBezTo>
                  <a:pt x="10800" y="10425"/>
                  <a:pt x="15635" y="10800"/>
                  <a:pt x="21600" y="10800"/>
                </a:cubicBezTo>
                <a:cubicBezTo>
                  <a:pt x="15635" y="10800"/>
                  <a:pt x="10800" y="11175"/>
                  <a:pt x="10800" y="11637"/>
                </a:cubicBezTo>
                <a:lnTo>
                  <a:pt x="10800" y="20763"/>
                </a:lnTo>
                <a:cubicBezTo>
                  <a:pt x="10800" y="21225"/>
                  <a:pt x="5965" y="21600"/>
                  <a:pt x="0" y="21600"/>
                </a:cubicBezTo>
              </a:path>
            </a:pathLst>
          </a:custGeom>
          <a:ln w="28575">
            <a:solidFill>
              <a:srgbClr val="767171"/>
            </a:solidFill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sp>
        <p:nvSpPr>
          <p:cNvPr id="1647" name="Shape 1647"/>
          <p:cNvSpPr/>
          <p:nvPr/>
        </p:nvSpPr>
        <p:spPr>
          <a:xfrm>
            <a:off x="4209131" y="3941879"/>
            <a:ext cx="4469684" cy="52197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404040"/>
                </a:solidFill>
                <a:latin typeface="FZMiaoWuS-GB"/>
                <a:ea typeface="FZMiaoWuS-GB"/>
                <a:cs typeface="FZMiaoWuS-GB"/>
                <a:sym typeface="FZMiaoWuS-GB"/>
              </a:defRPr>
            </a:lvl1pPr>
          </a:lstStyle>
          <a:p>
            <a:r>
              <a:rPr lang="zh-CN">
                <a:latin typeface="华文琥珀" panose="02010800040101010101" charset="-122"/>
                <a:ea typeface="华文琥珀" panose="02010800040101010101" charset="-122"/>
              </a:rPr>
              <a:t>超星</a:t>
            </a:r>
            <a:r>
              <a:rPr>
                <a:latin typeface="华文琥珀" panose="02010800040101010101" charset="-122"/>
                <a:ea typeface="华文琥珀" panose="02010800040101010101" charset="-122"/>
              </a:rPr>
              <a:t>网络平台学习</a:t>
            </a:r>
            <a:endParaRPr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648" name="Shape 1648"/>
          <p:cNvSpPr/>
          <p:nvPr/>
        </p:nvSpPr>
        <p:spPr>
          <a:xfrm>
            <a:off x="7540128" y="1224787"/>
            <a:ext cx="1843538" cy="1843538"/>
          </a:xfrm>
          <a:prstGeom prst="ellipse">
            <a:avLst/>
          </a:prstGeom>
          <a:ln w="28575">
            <a:solidFill>
              <a:srgbClr val="F0A87C"/>
            </a:solidFill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sp>
        <p:nvSpPr>
          <p:cNvPr id="1649" name="Shape 1649"/>
          <p:cNvSpPr/>
          <p:nvPr/>
        </p:nvSpPr>
        <p:spPr>
          <a:xfrm rot="5400000">
            <a:off x="5622592" y="-702137"/>
            <a:ext cx="676643" cy="11243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236"/>
                  <a:pt x="10800" y="527"/>
                </a:cubicBezTo>
                <a:lnTo>
                  <a:pt x="10800" y="10273"/>
                </a:lnTo>
                <a:cubicBezTo>
                  <a:pt x="10800" y="10564"/>
                  <a:pt x="15635" y="10800"/>
                  <a:pt x="21600" y="10800"/>
                </a:cubicBezTo>
                <a:cubicBezTo>
                  <a:pt x="15635" y="10800"/>
                  <a:pt x="10800" y="11036"/>
                  <a:pt x="10800" y="11327"/>
                </a:cubicBezTo>
                <a:lnTo>
                  <a:pt x="10800" y="21073"/>
                </a:lnTo>
                <a:cubicBezTo>
                  <a:pt x="10800" y="21364"/>
                  <a:pt x="5965" y="21600"/>
                  <a:pt x="0" y="21600"/>
                </a:cubicBezTo>
              </a:path>
            </a:pathLst>
          </a:custGeom>
          <a:ln w="28575">
            <a:solidFill>
              <a:srgbClr val="767171"/>
            </a:solidFill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sp>
        <p:nvSpPr>
          <p:cNvPr id="1650" name="Shape 1650"/>
          <p:cNvSpPr/>
          <p:nvPr/>
        </p:nvSpPr>
        <p:spPr>
          <a:xfrm>
            <a:off x="3734158" y="5354918"/>
            <a:ext cx="4469684" cy="51816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404040"/>
                </a:solidFill>
                <a:latin typeface="FZMiaoWuS-GB"/>
                <a:ea typeface="FZMiaoWuS-GB"/>
                <a:cs typeface="FZMiaoWuS-GB"/>
                <a:sym typeface="FZMiaoWuS-GB"/>
              </a:defRPr>
            </a:lvl1pPr>
          </a:lstStyle>
          <a:p>
            <a:r>
              <a:rPr>
                <a:latin typeface="华文琥珀" panose="02010800040101010101" charset="-122"/>
                <a:ea typeface="华文琥珀" panose="02010800040101010101" charset="-122"/>
              </a:rPr>
              <a:t>完整的学习过程</a:t>
            </a:r>
            <a:endParaRPr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651" name="Shape 1651"/>
          <p:cNvSpPr/>
          <p:nvPr/>
        </p:nvSpPr>
        <p:spPr>
          <a:xfrm rot="5400000">
            <a:off x="1105901" y="2783458"/>
            <a:ext cx="676643" cy="14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1839"/>
                  <a:pt x="10800" y="4108"/>
                </a:cubicBezTo>
                <a:lnTo>
                  <a:pt x="10800" y="6692"/>
                </a:lnTo>
                <a:cubicBezTo>
                  <a:pt x="10800" y="8961"/>
                  <a:pt x="15635" y="10800"/>
                  <a:pt x="21600" y="10800"/>
                </a:cubicBezTo>
                <a:cubicBezTo>
                  <a:pt x="15635" y="10800"/>
                  <a:pt x="10800" y="12639"/>
                  <a:pt x="10800" y="14908"/>
                </a:cubicBezTo>
                <a:lnTo>
                  <a:pt x="10800" y="17492"/>
                </a:lnTo>
                <a:cubicBezTo>
                  <a:pt x="10800" y="19761"/>
                  <a:pt x="5965" y="21600"/>
                  <a:pt x="0" y="21600"/>
                </a:cubicBezTo>
              </a:path>
            </a:pathLst>
          </a:custGeom>
          <a:ln w="28575">
            <a:solidFill>
              <a:srgbClr val="767171"/>
            </a:solidFill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sp>
        <p:nvSpPr>
          <p:cNvPr id="1652" name="Shape 1652"/>
          <p:cNvSpPr/>
          <p:nvPr/>
        </p:nvSpPr>
        <p:spPr>
          <a:xfrm>
            <a:off x="-475176" y="3933549"/>
            <a:ext cx="3840676" cy="51816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2800">
                <a:solidFill>
                  <a:srgbClr val="404040"/>
                </a:solidFill>
                <a:latin typeface="FZMiaoWuS-GB"/>
                <a:ea typeface="FZMiaoWuS-GB"/>
                <a:cs typeface="FZMiaoWuS-GB"/>
                <a:sym typeface="FZMiaoWuS-GB"/>
              </a:defRPr>
            </a:lvl1pPr>
          </a:lstStyle>
          <a:p>
            <a:r>
              <a:rPr dirty="0" err="1">
                <a:latin typeface="华文琥珀" panose="02010800040101010101" charset="-122"/>
                <a:ea typeface="华文琥珀" panose="02010800040101010101" charset="-122"/>
              </a:rPr>
              <a:t>教务系统选课</a:t>
            </a:r>
            <a:endParaRPr dirty="0">
              <a:latin typeface="华文琥珀" panose="02010800040101010101" charset="-122"/>
              <a:ea typeface="华文琥珀" panose="02010800040101010101" charset="-122"/>
            </a:endParaRPr>
          </a:p>
        </p:txBody>
      </p:sp>
      <p:grpSp>
        <p:nvGrpSpPr>
          <p:cNvPr id="1657" name="Group 1657"/>
          <p:cNvGrpSpPr/>
          <p:nvPr/>
        </p:nvGrpSpPr>
        <p:grpSpPr>
          <a:xfrm>
            <a:off x="9982924" y="667398"/>
            <a:ext cx="1862999" cy="2659612"/>
            <a:chOff x="0" y="0"/>
            <a:chExt cx="1862997" cy="2659611"/>
          </a:xfrm>
        </p:grpSpPr>
        <p:grpSp>
          <p:nvGrpSpPr>
            <p:cNvPr id="1655" name="Group 1655"/>
            <p:cNvGrpSpPr/>
            <p:nvPr/>
          </p:nvGrpSpPr>
          <p:grpSpPr>
            <a:xfrm>
              <a:off x="0" y="0"/>
              <a:ext cx="1862997" cy="2659611"/>
              <a:chOff x="0" y="0"/>
              <a:chExt cx="1862996" cy="2659610"/>
            </a:xfrm>
          </p:grpSpPr>
          <p:sp>
            <p:nvSpPr>
              <p:cNvPr id="1653" name="Shape 1653"/>
              <p:cNvSpPr/>
              <p:nvPr/>
            </p:nvSpPr>
            <p:spPr>
              <a:xfrm>
                <a:off x="185665" y="-1"/>
                <a:ext cx="1491669" cy="1491669"/>
              </a:xfrm>
              <a:prstGeom prst="ellipse">
                <a:avLst/>
              </a:prstGeom>
              <a:solidFill>
                <a:srgbClr val="5B9BD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645" tIns="45645" rIns="45645" bIns="45645" numCol="1" anchor="t">
                <a:noAutofit/>
              </a:bodyPr>
              <a:lstStyle/>
              <a:p>
                <a:pPr>
                  <a:defRPr sz="1300">
                    <a:latin typeface="FZMiaoWuS-GB"/>
                    <a:ea typeface="FZMiaoWuS-GB"/>
                    <a:cs typeface="FZMiaoWuS-GB"/>
                    <a:sym typeface="FZMiaoWuS-GB"/>
                  </a:defRPr>
                </a:pPr>
              </a:p>
            </p:txBody>
          </p:sp>
          <p:pic>
            <p:nvPicPr>
              <p:cNvPr id="1654" name="image33.jpeg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1048927"/>
                <a:ext cx="1862997" cy="1610684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</p:grpSp>
        <p:sp>
          <p:nvSpPr>
            <p:cNvPr id="1656" name="Shape 1656"/>
            <p:cNvSpPr/>
            <p:nvPr/>
          </p:nvSpPr>
          <p:spPr>
            <a:xfrm>
              <a:off x="263422" y="360221"/>
              <a:ext cx="1336153" cy="524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150000"/>
                </a:lnSpc>
                <a:defRPr sz="1300">
                  <a:solidFill>
                    <a:srgbClr val="FFFB00"/>
                  </a:solidFill>
                  <a:latin typeface="FZMiaoWuS-GB"/>
                  <a:ea typeface="FZMiaoWuS-GB"/>
                  <a:cs typeface="FZMiaoWuS-GB"/>
                  <a:sym typeface="FZMiaoWuS-GB"/>
                </a:defRPr>
              </a:pPr>
              <a:r>
                <a:t>  </a:t>
              </a:r>
              <a:r>
                <a:rPr sz="1900">
                  <a:latin typeface="文鼎中特广告体" panose="020B0602010101010101" charset="-122"/>
                  <a:ea typeface="文鼎中特广告体" panose="020B0602010101010101" charset="-122"/>
                </a:rPr>
                <a:t>得到学分</a:t>
              </a:r>
              <a:r>
                <a:rPr sz="1900"/>
                <a:t> </a:t>
              </a:r>
              <a:endParaRPr sz="190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7" grpId="1" bldLvl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17143" y="434157"/>
            <a:ext cx="3534410" cy="822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 smtClean="0">
                <a:solidFill>
                  <a:schemeClr val="bg1"/>
                </a:solidFill>
              </a:rPr>
              <a:t>CONTENTS</a:t>
            </a:r>
            <a:endParaRPr kumimoji="1"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68949" y="2885705"/>
            <a:ext cx="4147305" cy="80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80474" y="2885705"/>
            <a:ext cx="4147305" cy="80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45130" y="1597025"/>
            <a:ext cx="2745105" cy="15544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isometricOffAxis1Right">
                <a:rot lat="600000" lon="19500000" rev="0"/>
              </a:camera>
              <a:lightRig rig="threePt" dir="t">
                <a:rot lat="0" lon="0" rev="0"/>
              </a:lightRig>
            </a:scene3d>
            <a:sp3d extrusionH="266700" contourW="12700">
              <a:extrusionClr>
                <a:srgbClr val="A7A7A6"/>
              </a:extrusionClr>
              <a:contourClr>
                <a:srgbClr val="BEBCB9"/>
              </a:contourClr>
            </a:sp3d>
          </a:bodyPr>
          <a:lstStyle/>
          <a:p>
            <a:pPr algn="ctr"/>
            <a:endParaRPr lang="en-US" altLang="zh-CN" sz="9600" b="1">
              <a:ln w="6600">
                <a:prstDash val="solid"/>
              </a:ln>
              <a:blipFill>
                <a:blip r:embed="rId1">
                  <a:alphaModFix amt="99000"/>
                </a:blip>
                <a:stretch>
                  <a:fillRect/>
                </a:stretch>
              </a:blipFill>
              <a:effectLst>
                <a:outerShdw blurRad="63500" dist="342900" dir="720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2770" name="Text Placeholder 3"/>
          <p:cNvSpPr txBox="1"/>
          <p:nvPr/>
        </p:nvSpPr>
        <p:spPr>
          <a:xfrm>
            <a:off x="1541463" y="2547938"/>
            <a:ext cx="1641475" cy="15700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11500" b="1" dirty="0">
                <a:solidFill>
                  <a:srgbClr val="3B8DE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01</a:t>
            </a:r>
            <a:endParaRPr lang="en-US" altLang="zh-CN" sz="11500" b="1" dirty="0">
              <a:solidFill>
                <a:srgbClr val="3B8DE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1" name="等腰三角形 18"/>
          <p:cNvSpPr/>
          <p:nvPr/>
        </p:nvSpPr>
        <p:spPr>
          <a:xfrm rot="9233090">
            <a:off x="8731250" y="2454275"/>
            <a:ext cx="266700" cy="230188"/>
          </a:xfrm>
          <a:prstGeom prst="triangle">
            <a:avLst>
              <a:gd name="adj" fmla="val 50000"/>
            </a:avLst>
          </a:prstGeom>
          <a:solidFill>
            <a:srgbClr val="D8E8FB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等腰三角形 19"/>
          <p:cNvSpPr/>
          <p:nvPr/>
        </p:nvSpPr>
        <p:spPr>
          <a:xfrm rot="-6030425">
            <a:off x="8378825" y="3128963"/>
            <a:ext cx="396875" cy="342900"/>
          </a:xfrm>
          <a:prstGeom prst="triangle">
            <a:avLst>
              <a:gd name="adj" fmla="val 50000"/>
            </a:avLst>
          </a:prstGeom>
          <a:solidFill>
            <a:srgbClr val="89BBF2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sp>
        <p:nvSpPr>
          <p:cNvPr id="32773" name="等腰三角形 20"/>
          <p:cNvSpPr/>
          <p:nvPr/>
        </p:nvSpPr>
        <p:spPr>
          <a:xfrm rot="-228607">
            <a:off x="8247063" y="1804988"/>
            <a:ext cx="266700" cy="230187"/>
          </a:xfrm>
          <a:prstGeom prst="triangle">
            <a:avLst>
              <a:gd name="adj" fmla="val 50000"/>
            </a:avLst>
          </a:prstGeom>
          <a:solidFill>
            <a:srgbClr val="89BBF2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sp>
        <p:nvSpPr>
          <p:cNvPr id="32774" name="等腰三角形 21"/>
          <p:cNvSpPr/>
          <p:nvPr/>
        </p:nvSpPr>
        <p:spPr>
          <a:xfrm rot="-8687839">
            <a:off x="9288463" y="3487738"/>
            <a:ext cx="944562" cy="815975"/>
          </a:xfrm>
          <a:prstGeom prst="triangle">
            <a:avLst>
              <a:gd name="adj" fmla="val 50000"/>
            </a:avLst>
          </a:prstGeom>
          <a:solidFill>
            <a:srgbClr val="3B8DE9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sp>
        <p:nvSpPr>
          <p:cNvPr id="32779" name="等腰三角形 26"/>
          <p:cNvSpPr/>
          <p:nvPr/>
        </p:nvSpPr>
        <p:spPr>
          <a:xfrm rot="-3389784">
            <a:off x="7837488" y="2162175"/>
            <a:ext cx="127000" cy="109538"/>
          </a:xfrm>
          <a:prstGeom prst="triangle">
            <a:avLst>
              <a:gd name="adj" fmla="val 50000"/>
            </a:avLst>
          </a:prstGeom>
          <a:solidFill>
            <a:srgbClr val="D8E8FB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sp>
        <p:nvSpPr>
          <p:cNvPr id="32780" name="等腰三角形 27"/>
          <p:cNvSpPr/>
          <p:nvPr/>
        </p:nvSpPr>
        <p:spPr>
          <a:xfrm rot="8748521">
            <a:off x="8196263" y="2314575"/>
            <a:ext cx="128587" cy="109538"/>
          </a:xfrm>
          <a:prstGeom prst="triangle">
            <a:avLst>
              <a:gd name="adj" fmla="val 50000"/>
            </a:avLst>
          </a:prstGeom>
          <a:solidFill>
            <a:srgbClr val="89BBF2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cxnSp>
        <p:nvCxnSpPr>
          <p:cNvPr id="32781" name="Straight Connector 13"/>
          <p:cNvCxnSpPr/>
          <p:nvPr/>
        </p:nvCxnSpPr>
        <p:spPr>
          <a:xfrm flipH="1">
            <a:off x="1524000" y="4110038"/>
            <a:ext cx="6732588" cy="0"/>
          </a:xfrm>
          <a:prstGeom prst="line">
            <a:avLst/>
          </a:prstGeom>
          <a:ln w="19050" cap="sq" cmpd="sng">
            <a:solidFill>
              <a:srgbClr val="3B8DE9"/>
            </a:solidFill>
            <a:prstDash val="solid"/>
            <a:headEnd type="oval" w="med" len="med"/>
            <a:tailEnd type="none" w="med" len="med"/>
          </a:ln>
        </p:spPr>
      </p:cxnSp>
      <p:sp>
        <p:nvSpPr>
          <p:cNvPr id="32782" name="文本框 16"/>
          <p:cNvSpPr txBox="1"/>
          <p:nvPr/>
        </p:nvSpPr>
        <p:spPr>
          <a:xfrm>
            <a:off x="3116263" y="3346450"/>
            <a:ext cx="5032375" cy="679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3B8D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3600" b="1" dirty="0">
                <a:solidFill>
                  <a:srgbClr val="3B8D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端学习</a:t>
            </a:r>
            <a:endParaRPr lang="zh-CN" altLang="en-US" sz="3600" b="1" dirty="0">
              <a:solidFill>
                <a:srgbClr val="3B8D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Shape 1692"/>
          <p:cNvSpPr/>
          <p:nvPr/>
        </p:nvSpPr>
        <p:spPr>
          <a:xfrm>
            <a:off x="34925" y="59223"/>
            <a:ext cx="4392295" cy="4603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t>http://njau.fy.chaxing.com/portal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44575" y="519430"/>
            <a:ext cx="10604500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lvl="0" algn="l" hangingPunct="1">
              <a:spcBef>
                <a:spcPct val="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、打开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网页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http://cdhdxy.fanya.chaoxing.com/portal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点击登录按钮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楷体" panose="02010609060101010101" charset="-122"/>
              <a:ea typeface="楷体" panose="02010609060101010101" charset="-122"/>
              <a:sym typeface="Trebuchet MS" panose="020B0603020202020204"/>
            </a:endParaRPr>
          </a:p>
        </p:txBody>
      </p:sp>
      <p:pic>
        <p:nvPicPr>
          <p:cNvPr id="2" name="图片 1" descr="C:\Users\admin\Desktop\88.png8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35355" y="1216025"/>
            <a:ext cx="10398760" cy="49657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\Desktop\33.png3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383768" y="1328913"/>
            <a:ext cx="7613650" cy="4961905"/>
          </a:xfrm>
          <a:prstGeom prst="rect">
            <a:avLst/>
          </a:prstGeom>
        </p:spPr>
      </p:pic>
      <p:grpSp>
        <p:nvGrpSpPr>
          <p:cNvPr id="1703" name="Group 1703"/>
          <p:cNvGrpSpPr/>
          <p:nvPr/>
        </p:nvGrpSpPr>
        <p:grpSpPr>
          <a:xfrm>
            <a:off x="5627911" y="3439323"/>
            <a:ext cx="3421536" cy="1138538"/>
            <a:chOff x="8686227" y="-1719681"/>
            <a:chExt cx="5690702" cy="2286915"/>
          </a:xfrm>
        </p:grpSpPr>
        <p:sp>
          <p:nvSpPr>
            <p:cNvPr id="1701" name="Shape 1701"/>
            <p:cNvSpPr/>
            <p:nvPr/>
          </p:nvSpPr>
          <p:spPr>
            <a:xfrm>
              <a:off x="8690507" y="-1719681"/>
              <a:ext cx="5686422" cy="203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955"/>
                  </a:moveTo>
                  <a:cubicBezTo>
                    <a:pt x="0" y="5338"/>
                    <a:pt x="656" y="4026"/>
                    <a:pt x="1466" y="4026"/>
                  </a:cubicBezTo>
                  <a:lnTo>
                    <a:pt x="12600" y="4026"/>
                  </a:lnTo>
                  <a:lnTo>
                    <a:pt x="13332" y="0"/>
                  </a:lnTo>
                  <a:lnTo>
                    <a:pt x="18000" y="4026"/>
                  </a:lnTo>
                  <a:lnTo>
                    <a:pt x="20134" y="4026"/>
                  </a:lnTo>
                  <a:cubicBezTo>
                    <a:pt x="20944" y="4026"/>
                    <a:pt x="21600" y="5338"/>
                    <a:pt x="21600" y="6955"/>
                  </a:cubicBezTo>
                  <a:lnTo>
                    <a:pt x="21600" y="6955"/>
                  </a:lnTo>
                  <a:lnTo>
                    <a:pt x="21600" y="18671"/>
                  </a:lnTo>
                  <a:cubicBezTo>
                    <a:pt x="21600" y="20289"/>
                    <a:pt x="20944" y="21600"/>
                    <a:pt x="20134" y="21600"/>
                  </a:cubicBezTo>
                  <a:lnTo>
                    <a:pt x="1466" y="21600"/>
                  </a:lnTo>
                  <a:cubicBezTo>
                    <a:pt x="656" y="21600"/>
                    <a:pt x="0" y="20289"/>
                    <a:pt x="0" y="18671"/>
                  </a:cubicBezTo>
                  <a:lnTo>
                    <a:pt x="0" y="69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 sz="3600" b="1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Shape 1702"/>
            <p:cNvSpPr/>
            <p:nvPr/>
          </p:nvSpPr>
          <p:spPr>
            <a:xfrm>
              <a:off x="8686227" y="-1405944"/>
              <a:ext cx="5353037" cy="19731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786" tIns="60786" rIns="60786" bIns="60786" numCol="1" anchor="ctr">
              <a:spAutoFit/>
            </a:bodyPr>
            <a:lstStyle/>
            <a:p>
              <a:pPr algn="ctr">
                <a:defRPr sz="36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2800" dirty="0"/>
                <a:t>   </a:t>
              </a:r>
              <a:r>
                <a:rPr sz="2800" dirty="0" smtClean="0"/>
                <a:t>初始密码</a:t>
              </a:r>
              <a:r>
                <a:rPr lang="en-US" sz="2800" dirty="0" smtClean="0"/>
                <a:t>s654321s</a:t>
              </a:r>
              <a:endParaRPr lang="en-US" sz="2800" dirty="0" smtClean="0"/>
            </a:p>
          </p:txBody>
        </p:sp>
      </p:grpSp>
      <p:grpSp>
        <p:nvGrpSpPr>
          <p:cNvPr id="1706" name="Group 1706"/>
          <p:cNvGrpSpPr/>
          <p:nvPr/>
        </p:nvGrpSpPr>
        <p:grpSpPr>
          <a:xfrm>
            <a:off x="4919716" y="2091486"/>
            <a:ext cx="2787650" cy="915670"/>
            <a:chOff x="2009318" y="-790679"/>
            <a:chExt cx="3384377" cy="1785652"/>
          </a:xfrm>
        </p:grpSpPr>
        <p:sp>
          <p:nvSpPr>
            <p:cNvPr id="1704" name="Shape 1704"/>
            <p:cNvSpPr/>
            <p:nvPr/>
          </p:nvSpPr>
          <p:spPr>
            <a:xfrm flipH="1">
              <a:off x="2009318" y="-790679"/>
              <a:ext cx="3384377" cy="1785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86"/>
                  </a:moveTo>
                  <a:cubicBezTo>
                    <a:pt x="0" y="1202"/>
                    <a:pt x="634" y="0"/>
                    <a:pt x="1417" y="0"/>
                  </a:cubicBezTo>
                  <a:lnTo>
                    <a:pt x="12600" y="0"/>
                  </a:lnTo>
                  <a:lnTo>
                    <a:pt x="20183" y="0"/>
                  </a:lnTo>
                  <a:cubicBezTo>
                    <a:pt x="20966" y="0"/>
                    <a:pt x="21600" y="1202"/>
                    <a:pt x="21600" y="2686"/>
                  </a:cubicBezTo>
                  <a:lnTo>
                    <a:pt x="21600" y="13428"/>
                  </a:lnTo>
                  <a:cubicBezTo>
                    <a:pt x="21600" y="14912"/>
                    <a:pt x="20966" y="16114"/>
                    <a:pt x="20183" y="16114"/>
                  </a:cubicBezTo>
                  <a:lnTo>
                    <a:pt x="18000" y="16114"/>
                  </a:lnTo>
                  <a:lnTo>
                    <a:pt x="17149" y="21600"/>
                  </a:lnTo>
                  <a:lnTo>
                    <a:pt x="12600" y="16114"/>
                  </a:lnTo>
                  <a:lnTo>
                    <a:pt x="1417" y="16114"/>
                  </a:lnTo>
                  <a:cubicBezTo>
                    <a:pt x="634" y="16114"/>
                    <a:pt x="0" y="14912"/>
                    <a:pt x="0" y="13428"/>
                  </a:cubicBezTo>
                  <a:lnTo>
                    <a:pt x="0" y="13429"/>
                  </a:lnTo>
                  <a:lnTo>
                    <a:pt x="0" y="94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 sz="28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defRPr>
              </a:pPr>
            </a:p>
          </p:txBody>
        </p:sp>
        <p:sp>
          <p:nvSpPr>
            <p:cNvPr id="1705" name="Shape 1705"/>
            <p:cNvSpPr/>
            <p:nvPr/>
          </p:nvSpPr>
          <p:spPr>
            <a:xfrm>
              <a:off x="2139378" y="-790679"/>
              <a:ext cx="3254317" cy="11949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786" tIns="60786" rIns="60786" bIns="60786" numCol="1" anchor="ctr">
              <a:spAutoFit/>
            </a:bodyPr>
            <a:lstStyle>
              <a:lvl1pPr algn="ctr">
                <a:defRPr sz="36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3200" dirty="0"/>
                <a:t>自己的学号</a:t>
              </a:r>
              <a:endParaRPr sz="3200" dirty="0"/>
            </a:p>
          </p:txBody>
        </p:sp>
      </p:grpSp>
      <p:sp>
        <p:nvSpPr>
          <p:cNvPr id="35843" name="文本框 1"/>
          <p:cNvSpPr txBox="1"/>
          <p:nvPr/>
        </p:nvSpPr>
        <p:spPr>
          <a:xfrm>
            <a:off x="384810" y="456248"/>
            <a:ext cx="10515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800" b="1" kern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2、使用学号进行登录，初始密码是</a:t>
            </a:r>
            <a:r>
              <a:rPr lang="en-US" altLang="zh-CN" sz="2800" b="1" kern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s654321s</a:t>
            </a:r>
            <a:r>
              <a:rPr lang="zh-CN" altLang="en-US" sz="2800" b="1" kern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endParaRPr lang="zh-CN" altLang="en-US" sz="2800" b="1" kern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3" grpId="2" bldLvl="0" animBg="1" advAuto="0"/>
      <p:bldP spid="1706" grpId="1" bldLvl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1" name="image4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5885" y="1463675"/>
            <a:ext cx="8336915" cy="46901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6866" name="文本框 1"/>
          <p:cNvSpPr txBox="1"/>
          <p:nvPr/>
        </p:nvSpPr>
        <p:spPr>
          <a:xfrm>
            <a:off x="702310" y="447675"/>
            <a:ext cx="1122934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800" b="1" kern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3、点击登陆后会跳出初始化密码的界面，合理设置自己的密码信息（字母+数字组合</a:t>
            </a:r>
            <a:r>
              <a:rPr lang="zh-CN" altLang="en-US" sz="2800" b="1" kern="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2800" b="1" kern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LIDE.DIAGRAM" val="a77d8050-26ab-44d9-b31f-c51ad1d97d73"/>
</p:tagLst>
</file>

<file path=ppt/tags/tag2.xml><?xml version="1.0" encoding="utf-8"?>
<p:tagLst xmlns:p="http://schemas.openxmlformats.org/presentationml/2006/main">
  <p:tag name="KSO_WM_TEMPLATE_CATEGORY" val="basetag"/>
  <p:tag name="KSO_WM_TEMPLATE_INDEX" val="20163638"/>
  <p:tag name="KSO_WM_TAG_VERSION" val="1.0"/>
  <p:tag name="KSO_WM_SLIDE_ID" val="basetag20163638_6"/>
  <p:tag name="KSO_WM_SLIDE_INDEX" val="6"/>
  <p:tag name="KSO_WM_SLIDE_ITEM_CNT" val="0"/>
  <p:tag name="KSO_WM_SLIDE_TYPE" val="contents"/>
  <p:tag name="KSO_WM_BEAUTIFY_FLAG" val="#wm#"/>
</p:tagLst>
</file>

<file path=ppt/tags/tag3.xml><?xml version="1.0" encoding="utf-8"?>
<p:tagLst xmlns:p="http://schemas.openxmlformats.org/presentationml/2006/main">
  <p:tag name="KSO_WM_TEMPLATE_CATEGORY" val="basetag"/>
  <p:tag name="KSO_WM_TEMPLATE_INDEX" val="20163638"/>
  <p:tag name="KSO_WM_TAG_VERSION" val="1.0"/>
  <p:tag name="KSO_WM_SLIDE_ID" val="basetag20163638_6"/>
  <p:tag name="KSO_WM_SLIDE_INDEX" val="6"/>
  <p:tag name="KSO_WM_SLIDE_ITEM_CNT" val="0"/>
  <p:tag name="KSO_WM_SLIDE_TYPE" val="contents"/>
  <p:tag name="KSO_WM_BEAUTIFY_FLAG" val="#wm#"/>
</p:tagLst>
</file>

<file path=ppt/tags/tag4.xml><?xml version="1.0" encoding="utf-8"?>
<p:tagLst xmlns:p="http://schemas.openxmlformats.org/presentationml/2006/main">
  <p:tag name="ISLIDE.DIAGRAM" val="50660b1e-6a52-4b8b-85cb-ab9f839666d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1_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FZSongKeBenXiuKaiS-R-GB"/>
        <a:ea typeface="FZSongKeBenXiuKaiS-R-GB"/>
        <a:cs typeface="FZSongKeBenXiuKaiS-R-GB"/>
      </a:majorFont>
      <a:minorFont>
        <a:latin typeface="FZSongKeBenXiuKaiS-R-GB"/>
        <a:ea typeface="FZSongKeBenXiuKaiS-R-GB"/>
        <a:cs typeface="FZSongKeBenXiuKaiS-R-GB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Chalkduster"/>
            <a:ea typeface="Chalkduster"/>
            <a:cs typeface="Chalkduster"/>
            <a:sym typeface="Chalkduster"/>
          </a:defRPr>
        </a:defPPr>
        <a:lvl1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>
          <a:solidFill>
            <a:schemeClr val="accent4">
              <a:lumMod val="50000"/>
            </a:schemeClr>
          </a:solidFill>
          <a:headEnd type="none" w="med" len="med"/>
          <a:tailEnd type="arrow" w="med" len="med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latinLnBrk="1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ZSongKeBenXiuKaiS-R-GB"/>
          </a:defRPr>
        </a:defPPr>
        <a:lvl1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木头类型">
  <a:themeElements>
    <a:clrScheme name="木头类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头类型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头类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</a:spPr>
      <a:bodyPr rot="0" spcFirstLastPara="1" vertOverflow="overflow" horzOverflow="overflow" vert="horz" wrap="square" lIns="45645" tIns="45645" rIns="45645" bIns="45645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 panose="020B0603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round/>
        </a:ln>
        <a:effectLst>
          <a:outerShdw blurRad="38100" dist="19999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 panose="020B0603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1163</Words>
  <Application>WPS 演示</Application>
  <PresentationFormat>宽屏</PresentationFormat>
  <Paragraphs>198</Paragraphs>
  <Slides>31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36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69" baseType="lpstr">
      <vt:lpstr>Arial</vt:lpstr>
      <vt:lpstr>宋体</vt:lpstr>
      <vt:lpstr>Wingdings</vt:lpstr>
      <vt:lpstr>Trebuchet MS</vt:lpstr>
      <vt:lpstr>Chalkduster</vt:lpstr>
      <vt:lpstr>Segoe Print</vt:lpstr>
      <vt:lpstr>FZSongKeBenXiuKaiS-R-GB</vt:lpstr>
      <vt:lpstr>Gill Sans</vt:lpstr>
      <vt:lpstr>Gill Sans MT</vt:lpstr>
      <vt:lpstr>微软雅黑</vt:lpstr>
      <vt:lpstr>Times New Roman</vt:lpstr>
      <vt:lpstr>Lucida Grande</vt:lpstr>
      <vt:lpstr>Helvetica</vt:lpstr>
      <vt:lpstr>Hannotate SC Regular</vt:lpstr>
      <vt:lpstr>华文楷体</vt:lpstr>
      <vt:lpstr>华文行楷</vt:lpstr>
      <vt:lpstr>华文新魏</vt:lpstr>
      <vt:lpstr>Impact</vt:lpstr>
      <vt:lpstr>U.S. 101</vt:lpstr>
      <vt:lpstr>Roboto</vt:lpstr>
      <vt:lpstr>Wide Latin</vt:lpstr>
      <vt:lpstr>Open Sans Light</vt:lpstr>
      <vt:lpstr>FZMiaoWuS-GB</vt:lpstr>
      <vt:lpstr>文鼎中特广告体</vt:lpstr>
      <vt:lpstr>华文琥珀</vt:lpstr>
      <vt:lpstr>Times</vt:lpstr>
      <vt:lpstr>Times New Roman</vt:lpstr>
      <vt:lpstr>幼圆</vt:lpstr>
      <vt:lpstr>楷体</vt:lpstr>
      <vt:lpstr>Rockwell</vt:lpstr>
      <vt:lpstr>Rockwell Condensed</vt:lpstr>
      <vt:lpstr>方正姚体</vt:lpstr>
      <vt:lpstr>Calibri</vt:lpstr>
      <vt:lpstr>Arial Unicode MS</vt:lpstr>
      <vt:lpstr>方正大黑简体</vt:lpstr>
      <vt:lpstr>黑体</vt:lpstr>
      <vt:lpstr>1_Chalkboard</vt:lpstr>
      <vt:lpstr>木头类型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241</cp:revision>
  <dcterms:created xsi:type="dcterms:W3CDTF">2016-09-25T03:29:00Z</dcterms:created>
  <dcterms:modified xsi:type="dcterms:W3CDTF">2022-03-17T08:02:58Z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D8C6D2DC014545FC9F74909C844DFCCA</vt:lpwstr>
  </property>
</Properties>
</file>