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-618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9884B-6CDC-4EEB-B677-E6B2F115F8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0A315-BCDB-45B9-92A6-A21666CEC0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直接箭头连接符 36"/>
          <p:cNvCxnSpPr/>
          <p:nvPr/>
        </p:nvCxnSpPr>
        <p:spPr>
          <a:xfrm>
            <a:off x="157941" y="5677593"/>
            <a:ext cx="13134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 flipV="1">
            <a:off x="814532" y="5012459"/>
            <a:ext cx="0" cy="1330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574675" y="4648835"/>
            <a:ext cx="377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南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471295" y="5494020"/>
            <a:ext cx="3105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西</a:t>
            </a:r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2964180" y="2950210"/>
            <a:ext cx="5747385" cy="28187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3107055" y="765810"/>
            <a:ext cx="560451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教材发放示意图   怀德楼</a:t>
            </a:r>
            <a:r>
              <a:rPr lang="en-US" altLang="zh-CN" sz="2800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103</a:t>
            </a:r>
            <a:endParaRPr lang="en-US" altLang="zh-CN" sz="2800" b="1" dirty="0" smtClean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36" name="圆角矩形 35"/>
          <p:cNvSpPr/>
          <p:nvPr/>
        </p:nvSpPr>
        <p:spPr>
          <a:xfrm>
            <a:off x="5342255" y="1654810"/>
            <a:ext cx="1652270" cy="1075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accent2">
                    <a:lumMod val="75000"/>
                  </a:schemeClr>
                </a:solidFill>
              </a:rPr>
              <a:t>班级领用等待区</a:t>
            </a:r>
            <a:endParaRPr lang="zh-CN" altLang="en-US" sz="2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838190" y="5370195"/>
            <a:ext cx="9798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/>
              <a:t>怀德楼</a:t>
            </a:r>
            <a:endParaRPr lang="zh-CN" altLang="en-US" sz="2000" b="1" dirty="0"/>
          </a:p>
        </p:txBody>
      </p:sp>
      <p:cxnSp>
        <p:nvCxnSpPr>
          <p:cNvPr id="3" name="直接箭头连接符 2"/>
          <p:cNvCxnSpPr/>
          <p:nvPr/>
        </p:nvCxnSpPr>
        <p:spPr>
          <a:xfrm flipH="1" flipV="1">
            <a:off x="6994459" y="2275079"/>
            <a:ext cx="864047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7945755" y="2097405"/>
            <a:ext cx="21742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学生在此排队等候</a:t>
            </a:r>
            <a:endParaRPr lang="zh-CN" altLang="en-US" dirty="0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2" name="圆角矩形 31"/>
          <p:cNvSpPr/>
          <p:nvPr/>
        </p:nvSpPr>
        <p:spPr>
          <a:xfrm>
            <a:off x="3451860" y="2950210"/>
            <a:ext cx="3879850" cy="1440815"/>
          </a:xfrm>
          <a:prstGeom prst="roundRect">
            <a:avLst>
              <a:gd name="adj" fmla="val 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solidFill>
                  <a:schemeClr val="tx1"/>
                </a:solidFill>
              </a:rPr>
              <a:t>教材</a:t>
            </a:r>
            <a:endParaRPr lang="zh-CN" altLang="en-US" sz="2400" b="1" dirty="0">
              <a:solidFill>
                <a:schemeClr val="tx1"/>
              </a:solidFill>
            </a:endParaRPr>
          </a:p>
          <a:p>
            <a:pPr algn="ctr"/>
            <a:r>
              <a:rPr lang="zh-CN" altLang="en-US" sz="2400" b="1" dirty="0">
                <a:solidFill>
                  <a:schemeClr val="tx1"/>
                </a:solidFill>
              </a:rPr>
              <a:t>发放区（</a:t>
            </a:r>
            <a:r>
              <a:rPr lang="en-US" altLang="zh-CN" sz="2400" b="1" dirty="0">
                <a:solidFill>
                  <a:schemeClr val="tx1"/>
                </a:solidFill>
              </a:rPr>
              <a:t>103</a:t>
            </a:r>
            <a:r>
              <a:rPr lang="zh-CN" altLang="en-US" sz="2400" b="1" dirty="0">
                <a:solidFill>
                  <a:schemeClr val="tx1"/>
                </a:solidFill>
              </a:rPr>
              <a:t>）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623310" y="1654810"/>
            <a:ext cx="1652270" cy="1075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dirty="0">
                <a:solidFill>
                  <a:schemeClr val="accent2">
                    <a:lumMod val="75000"/>
                  </a:schemeClr>
                </a:solidFill>
                <a:sym typeface="+mn-ea"/>
              </a:rPr>
              <a:t>班级学生</a:t>
            </a:r>
            <a:endParaRPr lang="en-US" altLang="zh-CN" sz="24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zh-CN" altLang="en-US" sz="2400" dirty="0">
                <a:solidFill>
                  <a:schemeClr val="accent2">
                    <a:lumMod val="75000"/>
                  </a:schemeClr>
                </a:solidFill>
                <a:sym typeface="+mn-ea"/>
              </a:rPr>
              <a:t>接应区</a:t>
            </a:r>
            <a:endParaRPr lang="zh-CN" altLang="en-US" sz="2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2593340" y="3315970"/>
            <a:ext cx="858520" cy="45656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 b="1" dirty="0"/>
              <a:t>出入口</a:t>
            </a:r>
            <a:endParaRPr lang="zh-CN" altLang="en-US" sz="1600" b="1" dirty="0"/>
          </a:p>
        </p:txBody>
      </p:sp>
      <p:cxnSp>
        <p:nvCxnSpPr>
          <p:cNvPr id="10" name="直接箭头连接符 9"/>
          <p:cNvCxnSpPr>
            <a:stCxn id="13" idx="2"/>
            <a:endCxn id="8" idx="1"/>
          </p:cNvCxnSpPr>
          <p:nvPr/>
        </p:nvCxnSpPr>
        <p:spPr>
          <a:xfrm>
            <a:off x="1470025" y="2730500"/>
            <a:ext cx="1123315" cy="814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574675" y="2362200"/>
            <a:ext cx="17907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学生从此处进入</a:t>
            </a:r>
            <a:endParaRPr lang="zh-CN" altLang="en-US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WPS 演示</Application>
  <PresentationFormat>自定义</PresentationFormat>
  <Paragraphs>22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等线</vt:lpstr>
      <vt:lpstr>微软雅黑</vt:lpstr>
      <vt:lpstr>Arial Unicode MS</vt:lpstr>
      <vt:lpstr>等线 Light</vt:lpstr>
      <vt:lpstr>Calibri</vt:lpstr>
      <vt:lpstr>Office 主题​​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yyw</dc:creator>
  <cp:lastModifiedBy>Administrator</cp:lastModifiedBy>
  <cp:revision>37</cp:revision>
  <dcterms:created xsi:type="dcterms:W3CDTF">2020-04-13T03:52:00Z</dcterms:created>
  <dcterms:modified xsi:type="dcterms:W3CDTF">2022-09-02T07:42:56Z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2052-11.8.2.8875</vt:lpwstr>
  </property>
  <property fmtid="{D5CDD505-2E9C-101B-9397-08002B2CF9AE}" pid="3" name="ICV">
    <vt:lpwstr>85BA5A23F5DF437C84D1FD77776A40CA</vt:lpwstr>
  </property>
</Properties>
</file>